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4229-F50E-E136-E2D9-5EF81139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026E2-3944-4360-C120-CB39E977D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4144E-3321-B650-AF9A-35BF002A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E6BB-C776-DCBA-4BDE-D8D54BE2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9FB65-6699-CDD0-5DDC-A706E55D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8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3738-05ED-9C03-63E3-7E88C06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C4374-185D-AF1B-70D5-20204088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5187D-F074-4F8B-1740-1D448FF5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8044E-505D-CA11-9338-AFB1E992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E0F2-7431-6691-A1F7-0BB07F0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6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AAD56-2F71-4511-568B-8A97C5D26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32A3-5DAA-2B1B-330B-46ACEF4C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0B466-5C3E-D922-3372-569476D1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D6379-8B32-A0FF-F598-90B2E204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4D87-DCBC-A185-FC38-36AACDAE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7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4A3A8-67DF-0F99-67C3-7DCFF414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A8514-7B83-7D8F-A73E-009FB16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6C7CB-E508-6AE3-BEE3-8419DB03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74C5F-F1C4-F84C-78C5-85BCB30B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5D594-96B8-33AA-2132-ACFAC7E2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4E57-80CD-6D69-39A6-85ECFF70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04BA3-D47C-DA7E-E246-E58E5CEE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80FBC-3C9F-C989-840C-9A85B22C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E03E-19C5-D443-6FF5-AA0160C3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8BEAE-61C0-B30D-9EC8-B8C55A6C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24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E470-1077-EE43-9CFE-A0C826FC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511E2-C456-8E2B-AB6C-13A5B6F76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72F92-E63F-014B-2FD2-36D2D0CBC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78E44F-B48E-74C8-46BA-47C42253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71BB4-9510-29D3-F6DB-C0FDAC4A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90058-2FCF-D546-6B26-02CC2F30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19D4A-A356-A8C2-A18F-B34B9523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F09E2-F5D7-E625-33CD-9E88363DA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80ADB-4C22-425A-476D-114034E4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213BB-9DB1-E667-96CA-2E58EE18A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6E37D1-5CFF-E8A2-8748-937B050BC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DC2158-44AF-BBA9-5276-BDFEF63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970795-CE67-1648-2341-A5B50D72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F18159-6D65-32B9-8747-4567C66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3BC70-5D0D-19ED-DDB3-9539ED0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51ED9-DE6B-925F-9C95-083E2B7C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0C58F-583A-4080-3240-4CF26E1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D9DFE7-2772-3FB1-FF37-189C395A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5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E5785-91F8-0CF5-D7AA-B88FDDC1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5A340-0C64-71BA-A51E-C4864D2F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5DBFC-A951-5934-5096-0BC183DD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54FED-A723-4A68-6898-E8753F9C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B42A-A3A0-9AB6-94D1-6CD246F7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FBB03-4937-2DCB-926D-8156707B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F7ACB-A688-9B8F-F075-8423E07E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A87B8-1380-7921-DC56-C9496318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D4C84-D3D8-A50F-6E27-C31E9795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92C60-98EC-B671-81D8-A899D1EC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E5868B-DE86-8577-7201-EEB51D0F9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6CCE7-D8E9-2B41-0074-AF579A06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0FD5F-59DE-2AC3-5EEF-D0EE27C7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DD865-74A6-BF06-E9B4-4C1DC8C0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88241-DFD7-1B9A-4180-3BAB8A0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18A3C2-DD9D-6763-AA8D-B0A953DA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58C6-CDE4-0067-4EE2-36C948D3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71EDD-FD48-C59C-8CEB-077567E84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1887-F396-4668-93C0-C56611CA02C7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707CD-9F16-0279-2FBE-1DDE678CB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54696-03C0-1077-1A1F-450FA3BA2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24A2-1861-415F-81B6-7F2A515C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6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50EE58-84D2-1680-87AA-70C8466AB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5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27FBEF-009F-3F69-CE38-5676CBA54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9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26269-F0E4-94E4-C352-C13C85E8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629A08-DD1E-DAA4-83FB-87DE6544C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3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FA6-BC67-E68A-3BF4-61A15D1A6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2BFC9B-635D-A136-6A55-6110CA66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59C8AD-C1B4-7A0E-5591-5DDB67A3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14CAF1-50EA-47A0-D9BF-375E715A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0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59AF3-620B-4276-622B-3AEE5A53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527D0-1637-6BC1-24A2-E97B1BC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AFFE5-5484-864E-6C96-85A7907F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640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FFAC7B-DF0E-89DD-C188-8EEBEEC74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E2F4D5-8DD5-5C8A-C6AC-186972F61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640A2-F2F4-FEBD-FF81-16B29A45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D6BEF6-908D-F984-EEE3-92C38AD1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853757-AB34-C012-1A84-8E5CFA95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E731FC-B0B5-ACA1-2513-A5AFED42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4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34277A-0255-D837-5456-11D4AB9E0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찬영</dc:creator>
  <cp:lastModifiedBy>박 찬영</cp:lastModifiedBy>
  <cp:revision>1</cp:revision>
  <dcterms:created xsi:type="dcterms:W3CDTF">2022-06-06T03:11:02Z</dcterms:created>
  <dcterms:modified xsi:type="dcterms:W3CDTF">2022-06-06T03:15:30Z</dcterms:modified>
</cp:coreProperties>
</file>