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b29a37c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b29a37c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b29a37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b29a37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cb29a37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cb29a37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b29a37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b29a37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b29a37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b29a37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Mountain Resort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9144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 for Next season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Mountain Resort, is one of the </a:t>
            </a:r>
            <a:r>
              <a:rPr lang="en"/>
              <a:t>loveliest</a:t>
            </a:r>
            <a:r>
              <a:rPr lang="en"/>
              <a:t> Ski Resort in the state of Montana offering scenic view of Glacier National Park and Flathead National Forest.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Almost 350,000 people visit every year, hence to increase the distribution of visitors across the </a:t>
            </a:r>
            <a:r>
              <a:rPr lang="en"/>
              <a:t>mountain</a:t>
            </a:r>
            <a:r>
              <a:rPr lang="en"/>
              <a:t>, additional chair lift were installed.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business wants to be </a:t>
            </a:r>
            <a:r>
              <a:rPr lang="en"/>
              <a:t>competitive</a:t>
            </a:r>
            <a:r>
              <a:rPr lang="en"/>
              <a:t> of the ticket prices and also wants to increase the revenue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675" y="464400"/>
            <a:ext cx="6204175" cy="41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227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00" y="1595775"/>
            <a:ext cx="42063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lphaLcParenR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Permanently closing down up to 10 of the least used runs. This doesn't impact any other resort statistics.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lphaLcParenR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 the vertical drop by adding a run to a point 150 feet lower down but requiring the installation of an additional chair lift to bring skiers back up, without additional snow making coverage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lphaLcParenR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Same as number 2, but adding 2 acres of snow making cover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lphaLcParenR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Increase the longest run by 0.2 mile to boast 3.5 miles length, requiring an additional snow making coverage of 4 acres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100" y="964875"/>
            <a:ext cx="2519250" cy="3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Findings: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04" y="1595775"/>
            <a:ext cx="4061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the 5 Runs will not impact revenue much.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Increasing the vertical drop by 150 increases the chance of raising the ticket price by $1.99 and exceeds the target of increasing the revenue by 50%.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100" y="1511375"/>
            <a:ext cx="2260599" cy="15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8200" y="3072750"/>
            <a:ext cx="2153500" cy="152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10106" y="1595775"/>
            <a:ext cx="3414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confirmed that our dataset was good enough to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also found that the most </a:t>
            </a:r>
            <a:r>
              <a:rPr lang="en"/>
              <a:t>relevant</a:t>
            </a:r>
            <a:r>
              <a:rPr lang="en"/>
              <a:t> attraction is skiing and raising the vertical drop gives us a chance of raising the ticket price by not too much but it contributes to Revenue Increase by 50+%.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25" y="1643800"/>
            <a:ext cx="2897625" cy="27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