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BCEF0-ACCD-48D5-A5C7-45666533414E}" v="6" dt="2023-10-30T18:31:42.153"/>
    <p1510:client id="{83AC9599-9D4B-4A49-A1AA-8F8A3AE6BA12}" v="1" dt="2023-10-27T16:00:03.072"/>
    <p1510:client id="{E159688E-9FAB-4553-B1B4-7CFDC57D6D37}" v="612" dt="2023-10-27T15:54:40.406"/>
    <p1510:client id="{FF7E3CA7-923B-C5AF-72C9-5AC073EBB97C}" v="19" dt="2023-10-27T15:56:20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ney, Justin" userId="S::jucarney@augusta.edu::56cbbe89-3dbe-4f1c-ad37-ad577b9163cd" providerId="AD" clId="Web-{545BCEF0-ACCD-48D5-A5C7-45666533414E}"/>
    <pc:docChg chg="modSld">
      <pc:chgData name="Carney, Justin" userId="S::jucarney@augusta.edu::56cbbe89-3dbe-4f1c-ad37-ad577b9163cd" providerId="AD" clId="Web-{545BCEF0-ACCD-48D5-A5C7-45666533414E}" dt="2023-10-30T18:31:42.153" v="5" actId="20577"/>
      <pc:docMkLst>
        <pc:docMk/>
      </pc:docMkLst>
      <pc:sldChg chg="modSp">
        <pc:chgData name="Carney, Justin" userId="S::jucarney@augusta.edu::56cbbe89-3dbe-4f1c-ad37-ad577b9163cd" providerId="AD" clId="Web-{545BCEF0-ACCD-48D5-A5C7-45666533414E}" dt="2023-10-30T18:29:30.040" v="0" actId="20577"/>
        <pc:sldMkLst>
          <pc:docMk/>
          <pc:sldMk cId="3194372487" sldId="258"/>
        </pc:sldMkLst>
        <pc:spChg chg="mod">
          <ac:chgData name="Carney, Justin" userId="S::jucarney@augusta.edu::56cbbe89-3dbe-4f1c-ad37-ad577b9163cd" providerId="AD" clId="Web-{545BCEF0-ACCD-48D5-A5C7-45666533414E}" dt="2023-10-30T18:29:30.040" v="0" actId="20577"/>
          <ac:spMkLst>
            <pc:docMk/>
            <pc:sldMk cId="3194372487" sldId="258"/>
            <ac:spMk id="3" creationId="{FB970687-21F2-C7F3-50D6-DABF3030AC1C}"/>
          </ac:spMkLst>
        </pc:spChg>
      </pc:sldChg>
      <pc:sldChg chg="modSp">
        <pc:chgData name="Carney, Justin" userId="S::jucarney@augusta.edu::56cbbe89-3dbe-4f1c-ad37-ad577b9163cd" providerId="AD" clId="Web-{545BCEF0-ACCD-48D5-A5C7-45666533414E}" dt="2023-10-30T18:31:42.153" v="5" actId="20577"/>
        <pc:sldMkLst>
          <pc:docMk/>
          <pc:sldMk cId="1289676187" sldId="259"/>
        </pc:sldMkLst>
        <pc:spChg chg="mod">
          <ac:chgData name="Carney, Justin" userId="S::jucarney@augusta.edu::56cbbe89-3dbe-4f1c-ad37-ad577b9163cd" providerId="AD" clId="Web-{545BCEF0-ACCD-48D5-A5C7-45666533414E}" dt="2023-10-30T18:31:42.153" v="5" actId="20577"/>
          <ac:spMkLst>
            <pc:docMk/>
            <pc:sldMk cId="1289676187" sldId="259"/>
            <ac:spMk id="3" creationId="{E3197FF6-2207-BB23-E16E-D451A94D1070}"/>
          </ac:spMkLst>
        </pc:spChg>
      </pc:sldChg>
    </pc:docChg>
  </pc:docChgLst>
  <pc:docChgLst>
    <pc:chgData name="Roberson, Ian" userId="S::iaroberson@augusta.edu::89854b00-8270-4b04-b408-0a0b57c5cc37" providerId="AD" clId="Web-{83AC9599-9D4B-4A49-A1AA-8F8A3AE6BA12}"/>
    <pc:docChg chg="modSld">
      <pc:chgData name="Roberson, Ian" userId="S::iaroberson@augusta.edu::89854b00-8270-4b04-b408-0a0b57c5cc37" providerId="AD" clId="Web-{83AC9599-9D4B-4A49-A1AA-8F8A3AE6BA12}" dt="2023-10-27T16:00:03.072" v="0" actId="14100"/>
      <pc:docMkLst>
        <pc:docMk/>
      </pc:docMkLst>
      <pc:sldChg chg="modSp">
        <pc:chgData name="Roberson, Ian" userId="S::iaroberson@augusta.edu::89854b00-8270-4b04-b408-0a0b57c5cc37" providerId="AD" clId="Web-{83AC9599-9D4B-4A49-A1AA-8F8A3AE6BA12}" dt="2023-10-27T16:00:03.072" v="0" actId="14100"/>
        <pc:sldMkLst>
          <pc:docMk/>
          <pc:sldMk cId="3194372487" sldId="258"/>
        </pc:sldMkLst>
        <pc:spChg chg="mod">
          <ac:chgData name="Roberson, Ian" userId="S::iaroberson@augusta.edu::89854b00-8270-4b04-b408-0a0b57c5cc37" providerId="AD" clId="Web-{83AC9599-9D4B-4A49-A1AA-8F8A3AE6BA12}" dt="2023-10-27T16:00:03.072" v="0" actId="14100"/>
          <ac:spMkLst>
            <pc:docMk/>
            <pc:sldMk cId="3194372487" sldId="258"/>
            <ac:spMk id="3" creationId="{FB970687-21F2-C7F3-50D6-DABF3030AC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srgbClr val="EBEBEB"/>
                </a:solidFill>
              </a:rPr>
              <a:t>Security document</a:t>
            </a:r>
            <a:br>
              <a:rPr lang="en-US" sz="7200" dirty="0">
                <a:solidFill>
                  <a:srgbClr val="EBEBEB"/>
                </a:solidFill>
              </a:rPr>
            </a:br>
            <a:r>
              <a:rPr lang="en-US" sz="7200" dirty="0">
                <a:solidFill>
                  <a:srgbClr val="EBEBEB"/>
                </a:solidFill>
              </a:rPr>
              <a:t>(Prototype)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Ian Roberson, Justin Carney, Charles Smith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7A59-B93A-98CA-CC11-13CCDD88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6" y="764373"/>
            <a:ext cx="8819243" cy="12930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dirty="0" err="1">
                <a:solidFill>
                  <a:srgbClr val="EBEBEB"/>
                </a:solidFill>
              </a:rPr>
              <a:t>HvaC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265A-F8A2-8B29-948B-590DC9F8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8489"/>
            <a:ext cx="10810993" cy="4680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Known Exploits:</a:t>
            </a:r>
          </a:p>
          <a:p>
            <a:r>
              <a:rPr lang="en-US" dirty="0"/>
              <a:t>Thermistor can be tampered with by using insulators or cooling agent</a:t>
            </a:r>
          </a:p>
          <a:p>
            <a:r>
              <a:rPr lang="en-US" dirty="0"/>
              <a:t>Fans can be physically blocked from spinning</a:t>
            </a:r>
          </a:p>
          <a:p>
            <a:pPr>
              <a:buFont typeface="Arial,Sans-Serif" panose="020B0604020202020204" pitchFamily="34" charset="0"/>
            </a:pPr>
            <a:r>
              <a:rPr lang="en-US" dirty="0"/>
              <a:t>Damaged/tampered hardware</a:t>
            </a:r>
          </a:p>
          <a:p>
            <a:pPr marL="0" indent="0">
              <a:buNone/>
            </a:pPr>
            <a:r>
              <a:rPr lang="en-US" dirty="0"/>
              <a:t>Damage Potential:</a:t>
            </a:r>
          </a:p>
          <a:p>
            <a:r>
              <a:rPr lang="en-US" dirty="0"/>
              <a:t>If the floor were to hold instruments that are temperature sensitive, they can be damaged due to an inactive HVAC</a:t>
            </a:r>
          </a:p>
          <a:p>
            <a:pPr marL="0" indent="0">
              <a:buNone/>
            </a:pPr>
            <a:r>
              <a:rPr lang="en-US" dirty="0"/>
              <a:t>Potential Remedies:</a:t>
            </a:r>
          </a:p>
          <a:p>
            <a:r>
              <a:rPr lang="en-US" dirty="0"/>
              <a:t>Physical guards/regular inspection</a:t>
            </a:r>
          </a:p>
          <a:p>
            <a:r>
              <a:rPr lang="en-US" dirty="0"/>
              <a:t>Protective case for thermistor/thermistors</a:t>
            </a:r>
          </a:p>
          <a:p>
            <a:r>
              <a:rPr lang="en-US" dirty="0"/>
              <a:t>Fans can be programed to detect blockage</a:t>
            </a:r>
          </a:p>
        </p:txBody>
      </p:sp>
    </p:spTree>
    <p:extLst>
      <p:ext uri="{BB962C8B-B14F-4D97-AF65-F5344CB8AC3E}">
        <p14:creationId xmlns:p14="http://schemas.microsoft.com/office/powerpoint/2010/main" val="273836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14F4-B1D5-3EA1-3689-5FBD86D2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0687-21F2-C7F3-50D6-DABF3030A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3212"/>
            <a:ext cx="10820400" cy="47322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Known Exploits:</a:t>
            </a:r>
            <a:endParaRPr lang="en-US"/>
          </a:p>
          <a:p>
            <a:r>
              <a:rPr lang="en-US" dirty="0"/>
              <a:t>Spoofing</a:t>
            </a:r>
            <a:endParaRPr lang="en-US" dirty="0" err="1"/>
          </a:p>
          <a:p>
            <a:r>
              <a:rPr lang="en-US" dirty="0"/>
              <a:t>Eavesdrop</a:t>
            </a:r>
          </a:p>
          <a:p>
            <a:pPr>
              <a:buFont typeface="Arial,Sans-Serif" panose="020B0604020202020204" pitchFamily="34" charset="0"/>
            </a:pPr>
            <a:r>
              <a:rPr lang="en-US" dirty="0"/>
              <a:t>Damaged/tampered hardware</a:t>
            </a:r>
          </a:p>
          <a:p>
            <a:pPr marL="0" indent="0">
              <a:buNone/>
            </a:pPr>
            <a:r>
              <a:rPr lang="en-US" dirty="0"/>
              <a:t>Damage Potential:</a:t>
            </a:r>
          </a:p>
          <a:p>
            <a:r>
              <a:rPr lang="en-US" dirty="0"/>
              <a:t>If the UI can rewrite like the temperature, then those values can be changed to be harmful</a:t>
            </a:r>
          </a:p>
          <a:p>
            <a:r>
              <a:rPr lang="en-US" dirty="0"/>
              <a:t>UI can shut down all functions of the </a:t>
            </a:r>
          </a:p>
          <a:p>
            <a:pPr marL="0" indent="0">
              <a:buNone/>
            </a:pPr>
            <a:r>
              <a:rPr lang="en-US" dirty="0"/>
              <a:t>Potential Remedies:</a:t>
            </a:r>
          </a:p>
          <a:p>
            <a:pPr>
              <a:buFont typeface="Arial"/>
              <a:buChar char="•"/>
            </a:pPr>
            <a:r>
              <a:rPr lang="en-US" dirty="0"/>
              <a:t>Physical guards/regular inspection</a:t>
            </a:r>
          </a:p>
          <a:p>
            <a:r>
              <a:rPr lang="en-US" dirty="0"/>
              <a:t>Secure location</a:t>
            </a:r>
          </a:p>
          <a:p>
            <a:r>
              <a:rPr lang="en-US" dirty="0"/>
              <a:t>Place wires in the walls/have a physical barrier of some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D9E0-DB68-23D2-B42E-B6720AB9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7FF6-2207-BB23-E16E-D451A94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2857"/>
            <a:ext cx="10820400" cy="43816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Known Exploits:</a:t>
            </a:r>
          </a:p>
          <a:p>
            <a:r>
              <a:rPr lang="en-US" dirty="0"/>
              <a:t>Physical blockage</a:t>
            </a:r>
            <a:endParaRPr lang="en-US" dirty="0" err="1"/>
          </a:p>
          <a:p>
            <a:pPr>
              <a:buFont typeface="Arial,Sans-Serif" panose="020B0604020202020204" pitchFamily="34" charset="0"/>
            </a:pPr>
            <a:r>
              <a:rPr lang="en-US" dirty="0"/>
              <a:t>Damaged/tampered hardware</a:t>
            </a:r>
          </a:p>
          <a:p>
            <a:pPr marL="0" indent="0">
              <a:buNone/>
            </a:pPr>
            <a:r>
              <a:rPr lang="en-US" dirty="0"/>
              <a:t>Damage Potential:</a:t>
            </a:r>
          </a:p>
          <a:p>
            <a:r>
              <a:rPr lang="en-US" dirty="0"/>
              <a:t>Complete/partial destruction of elevator system</a:t>
            </a:r>
          </a:p>
          <a:p>
            <a:r>
              <a:rPr lang="en-US" dirty="0"/>
              <a:t>Potential harm to elevator occupants</a:t>
            </a:r>
          </a:p>
          <a:p>
            <a:pPr marL="0" indent="0">
              <a:buNone/>
            </a:pPr>
            <a:r>
              <a:rPr lang="en-US" dirty="0"/>
              <a:t>Potential Remedies:</a:t>
            </a:r>
          </a:p>
          <a:p>
            <a:r>
              <a:rPr lang="en-US" dirty="0"/>
              <a:t>Scan for potential blockage</a:t>
            </a:r>
          </a:p>
          <a:p>
            <a:r>
              <a:rPr lang="en-US" dirty="0"/>
              <a:t>Physical guards/regular inspection</a:t>
            </a:r>
          </a:p>
          <a:p>
            <a:r>
              <a:rPr lang="en-US" dirty="0"/>
              <a:t>Emergency stop if blockage is detected</a:t>
            </a:r>
          </a:p>
          <a:p>
            <a:r>
              <a:rPr lang="en-US"/>
              <a:t>Sonar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7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D5EC-35C6-F366-2CDF-E5F9421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8217-E64B-0963-DFD3-92CDAF09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2857"/>
            <a:ext cx="10820400" cy="4155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Known Exploits: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Infrared/sound absorption materials</a:t>
            </a:r>
          </a:p>
          <a:p>
            <a:pPr>
              <a:buFont typeface="Arial"/>
              <a:buChar char="•"/>
            </a:pPr>
            <a:r>
              <a:rPr lang="en-US" dirty="0"/>
              <a:t>Damaged/tampered hardware</a:t>
            </a:r>
          </a:p>
          <a:p>
            <a:pPr marL="0" indent="0">
              <a:buNone/>
            </a:pPr>
            <a:r>
              <a:rPr lang="en-US" dirty="0"/>
              <a:t>Damage Potential: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Undetected and unauthorized access to building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Potential Remedies:</a:t>
            </a:r>
          </a:p>
          <a:p>
            <a:pPr>
              <a:buFont typeface="Arial"/>
              <a:buChar char="•"/>
            </a:pPr>
            <a:r>
              <a:rPr lang="en-US" dirty="0"/>
              <a:t>Physical guards/regular inspection</a:t>
            </a:r>
          </a:p>
          <a:p>
            <a:pPr>
              <a:buFont typeface="Arial"/>
              <a:buChar char="•"/>
            </a:pPr>
            <a:r>
              <a:rPr lang="en-US" dirty="0"/>
              <a:t>Multiple sensors within reach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5020510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f340b90-3867-40d5-8d1f-04293d2df34b">
      <Terms xmlns="http://schemas.microsoft.com/office/infopath/2007/PartnerControls"/>
    </lcf76f155ced4ddcb4097134ff3c332f>
    <TaxCatchAll xmlns="574ecc6d-61c3-435d-bcca-6f607a86266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E3669835AEF4D850DCCAB1500D6D1" ma:contentTypeVersion="11" ma:contentTypeDescription="Create a new document." ma:contentTypeScope="" ma:versionID="2c577b16aad2894b6a207c6d80473152">
  <xsd:schema xmlns:xsd="http://www.w3.org/2001/XMLSchema" xmlns:xs="http://www.w3.org/2001/XMLSchema" xmlns:p="http://schemas.microsoft.com/office/2006/metadata/properties" xmlns:ns2="9f340b90-3867-40d5-8d1f-04293d2df34b" xmlns:ns3="574ecc6d-61c3-435d-bcca-6f607a86266a" targetNamespace="http://schemas.microsoft.com/office/2006/metadata/properties" ma:root="true" ma:fieldsID="23f77507847a001ae19a563f55e5eeb4" ns2:_="" ns3:_="">
    <xsd:import namespace="9f340b90-3867-40d5-8d1f-04293d2df34b"/>
    <xsd:import namespace="574ecc6d-61c3-435d-bcca-6f607a8626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40b90-3867-40d5-8d1f-04293d2df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81d46fc-558f-4619-b3a0-65f25439b2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ecc6d-61c3-435d-bcca-6f607a86266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24d4bd0-8830-4c76-90ca-6256c63d7c03}" ma:internalName="TaxCatchAll" ma:showField="CatchAllData" ma:web="574ecc6d-61c3-435d-bcca-6f607a8626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579328-13C9-41C6-B53A-CC72E470B20F}">
  <ds:schemaRefs>
    <ds:schemaRef ds:uri="http://schemas.microsoft.com/office/2006/metadata/properties"/>
    <ds:schemaRef ds:uri="http://schemas.microsoft.com/office/infopath/2007/PartnerControls"/>
    <ds:schemaRef ds:uri="9f340b90-3867-40d5-8d1f-04293d2df34b"/>
    <ds:schemaRef ds:uri="574ecc6d-61c3-435d-bcca-6f607a86266a"/>
  </ds:schemaRefs>
</ds:datastoreItem>
</file>

<file path=customXml/itemProps2.xml><?xml version="1.0" encoding="utf-8"?>
<ds:datastoreItem xmlns:ds="http://schemas.openxmlformats.org/officeDocument/2006/customXml" ds:itemID="{33722222-D25B-4EF2-B607-D7FD207D0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340b90-3867-40d5-8d1f-04293d2df34b"/>
    <ds:schemaRef ds:uri="574ecc6d-61c3-435d-bcca-6f607a8626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CB5F15-C8F0-4502-9190-479B6DC915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Security document (Prototype) </vt:lpstr>
      <vt:lpstr>HvaC </vt:lpstr>
      <vt:lpstr>UI</vt:lpstr>
      <vt:lpstr>Elevator</vt:lpstr>
      <vt:lpstr>Hall 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156</cp:revision>
  <dcterms:created xsi:type="dcterms:W3CDTF">2023-10-27T15:33:09Z</dcterms:created>
  <dcterms:modified xsi:type="dcterms:W3CDTF">2023-10-30T18:31:49Z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0x01010074CE3669835AEF4D850DCCAB1500D6D1</vt:lpwstr>
  </property>
  <property fmtid="{D5CDD505-2E9C-101B-9397-08002B2CF9AE}" pid="3" name="MediaServiceImageTags">
    <vt:lpwstr/>
  </property>
</Properties>
</file>