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6D2F22-840D-4779-9D7B-B3AE84E641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28414C-6F67-4C9D-80DE-4076167C70E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9B32-595C-48E3-8963-BCAB8994A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001" dirty="0"/>
              <a:t>B</a:t>
            </a:r>
            <a:r>
              <a:rPr lang="en-US" dirty="0"/>
              <a:t>a</a:t>
            </a:r>
            <a:r>
              <a:rPr lang="en-001" dirty="0"/>
              <a:t>t</a:t>
            </a:r>
            <a:r>
              <a:rPr lang="en-US" dirty="0"/>
              <a:t>t</a:t>
            </a:r>
            <a:r>
              <a:rPr lang="en-001" dirty="0"/>
              <a:t>le of </a:t>
            </a:r>
            <a:r>
              <a:rPr lang="en-001" dirty="0" err="1"/>
              <a:t>Neighborhoods</a:t>
            </a:r>
            <a:br>
              <a:rPr lang="en-001" dirty="0"/>
            </a:br>
            <a:r>
              <a:rPr lang="en-US" sz="4000" dirty="0"/>
              <a:t>Looking for new house to buy in New York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E116-DB7D-48E6-87D7-3A2E45B50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001" dirty="0"/>
          </a:p>
          <a:p>
            <a:r>
              <a:rPr lang="en-US" dirty="0"/>
              <a:t>M</a:t>
            </a:r>
            <a:r>
              <a:rPr lang="en-001" dirty="0"/>
              <a:t>o</a:t>
            </a:r>
            <a:r>
              <a:rPr lang="en-US" dirty="0"/>
              <a:t>h</a:t>
            </a:r>
            <a:r>
              <a:rPr lang="en-001" dirty="0"/>
              <a:t>a</a:t>
            </a:r>
            <a:r>
              <a:rPr lang="en-US" dirty="0"/>
              <a:t>m</a:t>
            </a:r>
            <a:r>
              <a:rPr lang="en-001" dirty="0"/>
              <a:t>m</a:t>
            </a:r>
            <a:r>
              <a:rPr lang="en-US" dirty="0"/>
              <a:t>a</a:t>
            </a:r>
            <a:r>
              <a:rPr lang="en-001" dirty="0"/>
              <a:t>d </a:t>
            </a:r>
            <a:r>
              <a:rPr lang="en-US" dirty="0"/>
              <a:t>C</a:t>
            </a:r>
            <a:r>
              <a:rPr lang="en-001" dirty="0"/>
              <a:t>h</a:t>
            </a:r>
            <a:r>
              <a:rPr lang="en-US" dirty="0"/>
              <a:t>a</a:t>
            </a:r>
            <a:r>
              <a:rPr lang="en-001" dirty="0"/>
              <a:t>r</a:t>
            </a:r>
            <a:r>
              <a:rPr lang="en-US" dirty="0"/>
              <a:t>s</a:t>
            </a:r>
            <a:r>
              <a:rPr lang="en-001" dirty="0"/>
              <a:t>o</a:t>
            </a:r>
            <a:r>
              <a:rPr lang="en-US" dirty="0"/>
              <a:t>o</a:t>
            </a:r>
            <a:r>
              <a:rPr lang="en-001" dirty="0"/>
              <a:t>g</a:t>
            </a:r>
            <a:r>
              <a:rPr lang="en-US" dirty="0"/>
              <a:t>h</a:t>
            </a:r>
            <a:r>
              <a:rPr lang="en-001" dirty="0" err="1"/>
              <a:t>i</a:t>
            </a:r>
            <a:endParaRPr lang="en-001" dirty="0"/>
          </a:p>
          <a:p>
            <a:r>
              <a:rPr lang="en-US" dirty="0"/>
              <a:t>IBM Applied Data Science Capstone Project</a:t>
            </a:r>
            <a:endParaRPr lang="en-001" dirty="0"/>
          </a:p>
          <a:p>
            <a:r>
              <a:rPr lang="en-001" sz="2000" dirty="0"/>
              <a:t>J</a:t>
            </a:r>
            <a:r>
              <a:rPr lang="en-US" sz="2000" dirty="0"/>
              <a:t>a</a:t>
            </a:r>
            <a:r>
              <a:rPr lang="en-001" sz="2000" dirty="0"/>
              <a:t>n</a:t>
            </a:r>
            <a:r>
              <a:rPr lang="en-US" sz="2000" dirty="0"/>
              <a:t>u</a:t>
            </a:r>
            <a:r>
              <a:rPr lang="en-001" sz="2000" dirty="0"/>
              <a:t>a</a:t>
            </a:r>
            <a:r>
              <a:rPr lang="en-US" sz="2000" dirty="0"/>
              <a:t>r</a:t>
            </a:r>
            <a:r>
              <a:rPr lang="en-001" sz="2000" dirty="0"/>
              <a:t>y 2021</a:t>
            </a:r>
            <a:endParaRPr lang="en-US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3255-5352-40EE-8F56-129C1826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1" b="12446"/>
          <a:stretch/>
        </p:blipFill>
        <p:spPr>
          <a:xfrm>
            <a:off x="0" y="8"/>
            <a:ext cx="12192000" cy="48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8046-472A-44FE-BA88-0B1829FE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7E163-C349-4150-BB29-B2ADD1AF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49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Battle of Neighborhoods Looking for new house to buy in New York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Looking for new house to buy in New York</dc:title>
  <dc:creator>Mohammad</dc:creator>
  <cp:lastModifiedBy>Mohammad</cp:lastModifiedBy>
  <cp:revision>2</cp:revision>
  <dcterms:created xsi:type="dcterms:W3CDTF">2021-01-24T10:51:28Z</dcterms:created>
  <dcterms:modified xsi:type="dcterms:W3CDTF">2021-01-24T10:54:16Z</dcterms:modified>
</cp:coreProperties>
</file>