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Lst>
  <p:sldIdLst>
    <p:sldId id="256" r:id="rId6"/>
  </p:sldIdLst>
  <p:sldSz cx="37490400" cy="21031200"/>
  <p:notesSz cx="6858000" cy="9144000"/>
  <p:defaultTextStyle>
    <a:defPPr lvl="0">
      <a:defRPr lang="en-US"/>
    </a:defPPr>
    <a:lvl1pPr marL="0" lvl="0" algn="l" defTabSz="1672026" rtl="0" eaLnBrk="1" latinLnBrk="0" hangingPunct="1">
      <a:defRPr sz="6600" kern="1200">
        <a:solidFill>
          <a:schemeClr val="tx1"/>
        </a:solidFill>
        <a:latin typeface="+mn-lt"/>
        <a:ea typeface="+mn-ea"/>
        <a:cs typeface="+mn-cs"/>
      </a:defRPr>
    </a:lvl1pPr>
    <a:lvl2pPr marL="1672026" lvl="1" algn="l" defTabSz="1672026" rtl="0" eaLnBrk="1" latinLnBrk="0" hangingPunct="1">
      <a:defRPr sz="6600" kern="1200">
        <a:solidFill>
          <a:schemeClr val="tx1"/>
        </a:solidFill>
        <a:latin typeface="+mn-lt"/>
        <a:ea typeface="+mn-ea"/>
        <a:cs typeface="+mn-cs"/>
      </a:defRPr>
    </a:lvl2pPr>
    <a:lvl3pPr marL="3344052" lvl="2" algn="l" defTabSz="1672026" rtl="0" eaLnBrk="1" latinLnBrk="0" hangingPunct="1">
      <a:defRPr sz="6600" kern="1200">
        <a:solidFill>
          <a:schemeClr val="tx1"/>
        </a:solidFill>
        <a:latin typeface="+mn-lt"/>
        <a:ea typeface="+mn-ea"/>
        <a:cs typeface="+mn-cs"/>
      </a:defRPr>
    </a:lvl3pPr>
    <a:lvl4pPr marL="5016078" lvl="3" algn="l" defTabSz="1672026" rtl="0" eaLnBrk="1" latinLnBrk="0" hangingPunct="1">
      <a:defRPr sz="6600" kern="1200">
        <a:solidFill>
          <a:schemeClr val="tx1"/>
        </a:solidFill>
        <a:latin typeface="+mn-lt"/>
        <a:ea typeface="+mn-ea"/>
        <a:cs typeface="+mn-cs"/>
      </a:defRPr>
    </a:lvl4pPr>
    <a:lvl5pPr marL="6688104" lvl="4" algn="l" defTabSz="1672026" rtl="0" eaLnBrk="1" latinLnBrk="0" hangingPunct="1">
      <a:defRPr sz="6600" kern="1200">
        <a:solidFill>
          <a:schemeClr val="tx1"/>
        </a:solidFill>
        <a:latin typeface="+mn-lt"/>
        <a:ea typeface="+mn-ea"/>
        <a:cs typeface="+mn-cs"/>
      </a:defRPr>
    </a:lvl5pPr>
    <a:lvl6pPr marL="8360131" lvl="5" algn="l" defTabSz="1672026" rtl="0" eaLnBrk="1" latinLnBrk="0" hangingPunct="1">
      <a:defRPr sz="6600" kern="1200">
        <a:solidFill>
          <a:schemeClr val="tx1"/>
        </a:solidFill>
        <a:latin typeface="+mn-lt"/>
        <a:ea typeface="+mn-ea"/>
        <a:cs typeface="+mn-cs"/>
      </a:defRPr>
    </a:lvl6pPr>
    <a:lvl7pPr marL="10032157" lvl="6" algn="l" defTabSz="1672026" rtl="0" eaLnBrk="1" latinLnBrk="0" hangingPunct="1">
      <a:defRPr sz="6600" kern="1200">
        <a:solidFill>
          <a:schemeClr val="tx1"/>
        </a:solidFill>
        <a:latin typeface="+mn-lt"/>
        <a:ea typeface="+mn-ea"/>
        <a:cs typeface="+mn-cs"/>
      </a:defRPr>
    </a:lvl7pPr>
    <a:lvl8pPr marL="11704183" lvl="7" algn="l" defTabSz="1672026" rtl="0" eaLnBrk="1" latinLnBrk="0" hangingPunct="1">
      <a:defRPr sz="6600" kern="1200">
        <a:solidFill>
          <a:schemeClr val="tx1"/>
        </a:solidFill>
        <a:latin typeface="+mn-lt"/>
        <a:ea typeface="+mn-ea"/>
        <a:cs typeface="+mn-cs"/>
      </a:defRPr>
    </a:lvl8pPr>
    <a:lvl9pPr marL="13376209" lvl="8" algn="l" defTabSz="1672026" rtl="0" eaLnBrk="1" latinLnBrk="0" hangingPunct="1">
      <a:defRPr sz="6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7" d="100"/>
          <a:sy n="27" d="100"/>
        </p:scale>
        <p:origin x="677"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5" Type="http://schemas.openxmlformats.org/officeDocument/2006/relationships/slideMaster" Target="slideMasters/slideMaster5.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5548897" y="836615"/>
            <a:ext cx="26392606" cy="1386075"/>
          </a:xfrm>
          <a:prstGeom prst="rect">
            <a:avLst/>
          </a:prstGeom>
        </p:spPr>
        <p:txBody>
          <a:bodyPr vert="horz" anchor="ctr"/>
          <a:lstStyle>
            <a:lvl1pPr marL="0" indent="0" algn="ctr">
              <a:buNone/>
              <a:defRPr sz="7200" baseline="0">
                <a:solidFill>
                  <a:srgbClr val="FFFFFF"/>
                </a:solidFill>
              </a:defRPr>
            </a:lvl1pPr>
          </a:lstStyle>
          <a:p>
            <a:pPr lvl="0"/>
            <a:r>
              <a:rPr lang="en-US" dirty="0"/>
              <a:t>Click to add Title</a:t>
            </a:r>
          </a:p>
        </p:txBody>
      </p:sp>
      <p:sp>
        <p:nvSpPr>
          <p:cNvPr id="19" name="Text Placeholder 17"/>
          <p:cNvSpPr>
            <a:spLocks noGrp="1"/>
          </p:cNvSpPr>
          <p:nvPr>
            <p:ph type="body" sz="quarter" idx="11" hasCustomPrompt="1"/>
          </p:nvPr>
        </p:nvSpPr>
        <p:spPr>
          <a:xfrm>
            <a:off x="5548897" y="2222690"/>
            <a:ext cx="26392606" cy="992272"/>
          </a:xfrm>
          <a:prstGeom prst="rect">
            <a:avLst/>
          </a:prstGeom>
        </p:spPr>
        <p:txBody>
          <a:bodyPr vert="horz" anchor="ctr"/>
          <a:lstStyle>
            <a:lvl1pPr marL="0" indent="0" algn="ctr">
              <a:buNone/>
              <a:defRPr sz="5400" baseline="0">
                <a:solidFill>
                  <a:srgbClr val="FFFFFF"/>
                </a:solidFill>
              </a:defRPr>
            </a:lvl1pPr>
          </a:lstStyle>
          <a:p>
            <a:pPr lvl="0"/>
            <a:r>
              <a:rPr lang="en-US" dirty="0"/>
              <a:t>Click to add authors</a:t>
            </a:r>
          </a:p>
        </p:txBody>
      </p:sp>
      <p:sp>
        <p:nvSpPr>
          <p:cNvPr id="20" name="Text Placeholder 17"/>
          <p:cNvSpPr>
            <a:spLocks noGrp="1"/>
          </p:cNvSpPr>
          <p:nvPr>
            <p:ph type="body" sz="quarter" idx="12" hasCustomPrompt="1"/>
          </p:nvPr>
        </p:nvSpPr>
        <p:spPr>
          <a:xfrm>
            <a:off x="5548897" y="3214962"/>
            <a:ext cx="26392606" cy="992272"/>
          </a:xfrm>
          <a:prstGeom prst="rect">
            <a:avLst/>
          </a:prstGeom>
        </p:spPr>
        <p:txBody>
          <a:bodyPr vert="horz" anchor="ctr"/>
          <a:lstStyle>
            <a:lvl1pPr marL="0" indent="0" algn="ctr">
              <a:buNone/>
              <a:defRPr sz="4400" baseline="0">
                <a:solidFill>
                  <a:srgbClr val="FFFFFF"/>
                </a:solidFill>
              </a:defRPr>
            </a:lvl1pPr>
          </a:lstStyle>
          <a:p>
            <a:pPr lvl="0"/>
            <a:r>
              <a:rPr lang="en-US" dirty="0"/>
              <a:t>Click here to add affiliations</a:t>
            </a:r>
          </a:p>
        </p:txBody>
      </p:sp>
      <p:sp>
        <p:nvSpPr>
          <p:cNvPr id="26" name="Text Placeholder 25"/>
          <p:cNvSpPr>
            <a:spLocks noGrp="1"/>
          </p:cNvSpPr>
          <p:nvPr>
            <p:ph type="body" sz="quarter" idx="13" hasCustomPrompt="1"/>
          </p:nvPr>
        </p:nvSpPr>
        <p:spPr>
          <a:xfrm>
            <a:off x="939369" y="5262831"/>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Introduction/Abstract (click to edit)</a:t>
            </a:r>
            <a:endParaRPr lang="en-US" dirty="0"/>
          </a:p>
        </p:txBody>
      </p:sp>
      <p:sp>
        <p:nvSpPr>
          <p:cNvPr id="28" name="Content Placeholder 27"/>
          <p:cNvSpPr>
            <a:spLocks noGrp="1"/>
          </p:cNvSpPr>
          <p:nvPr>
            <p:ph sz="quarter" idx="14" hasCustomPrompt="1"/>
          </p:nvPr>
        </p:nvSpPr>
        <p:spPr>
          <a:xfrm>
            <a:off x="920693" y="6148211"/>
            <a:ext cx="17373600" cy="5150995"/>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29" name="Text Placeholder 25"/>
          <p:cNvSpPr>
            <a:spLocks noGrp="1"/>
          </p:cNvSpPr>
          <p:nvPr>
            <p:ph type="body" sz="quarter" idx="15" hasCustomPrompt="1"/>
          </p:nvPr>
        </p:nvSpPr>
        <p:spPr>
          <a:xfrm>
            <a:off x="19204725" y="12635798"/>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Conclusion (click to edit)</a:t>
            </a:r>
            <a:endParaRPr lang="en-US" dirty="0"/>
          </a:p>
        </p:txBody>
      </p:sp>
      <p:sp>
        <p:nvSpPr>
          <p:cNvPr id="31" name="Text Placeholder 25"/>
          <p:cNvSpPr>
            <a:spLocks noGrp="1"/>
          </p:cNvSpPr>
          <p:nvPr>
            <p:ph type="body" sz="quarter" idx="17" hasCustomPrompt="1"/>
          </p:nvPr>
        </p:nvSpPr>
        <p:spPr>
          <a:xfrm>
            <a:off x="920693" y="11339797"/>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Methods (click to edit)</a:t>
            </a:r>
            <a:endParaRPr lang="en-US" dirty="0"/>
          </a:p>
        </p:txBody>
      </p:sp>
      <p:sp>
        <p:nvSpPr>
          <p:cNvPr id="32" name="Content Placeholder 27"/>
          <p:cNvSpPr>
            <a:spLocks noGrp="1"/>
          </p:cNvSpPr>
          <p:nvPr>
            <p:ph sz="quarter" idx="18" hasCustomPrompt="1"/>
          </p:nvPr>
        </p:nvSpPr>
        <p:spPr>
          <a:xfrm>
            <a:off x="920693" y="12198895"/>
            <a:ext cx="17373600" cy="8629103"/>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34" name="Content Placeholder 27"/>
          <p:cNvSpPr>
            <a:spLocks noGrp="1"/>
          </p:cNvSpPr>
          <p:nvPr>
            <p:ph sz="quarter" idx="20" hasCustomPrompt="1"/>
          </p:nvPr>
        </p:nvSpPr>
        <p:spPr>
          <a:xfrm>
            <a:off x="19204725" y="13494897"/>
            <a:ext cx="17373600" cy="3705351"/>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35" name="Text Placeholder 25"/>
          <p:cNvSpPr>
            <a:spLocks noGrp="1"/>
          </p:cNvSpPr>
          <p:nvPr>
            <p:ph type="body" sz="quarter" idx="21" hasCustomPrompt="1"/>
          </p:nvPr>
        </p:nvSpPr>
        <p:spPr>
          <a:xfrm>
            <a:off x="19204725" y="17200248"/>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References (click to edit)</a:t>
            </a:r>
            <a:endParaRPr lang="en-US" dirty="0"/>
          </a:p>
        </p:txBody>
      </p:sp>
      <p:sp>
        <p:nvSpPr>
          <p:cNvPr id="36" name="Content Placeholder 27"/>
          <p:cNvSpPr>
            <a:spLocks noGrp="1"/>
          </p:cNvSpPr>
          <p:nvPr>
            <p:ph sz="quarter" idx="22" hasCustomPrompt="1"/>
          </p:nvPr>
        </p:nvSpPr>
        <p:spPr>
          <a:xfrm>
            <a:off x="19204725" y="18059346"/>
            <a:ext cx="17373600" cy="2768652"/>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15" name="Text Placeholder 25"/>
          <p:cNvSpPr>
            <a:spLocks noGrp="1"/>
          </p:cNvSpPr>
          <p:nvPr>
            <p:ph type="body" sz="quarter" idx="23" hasCustomPrompt="1"/>
          </p:nvPr>
        </p:nvSpPr>
        <p:spPr>
          <a:xfrm>
            <a:off x="19204725" y="5285237"/>
            <a:ext cx="173736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Results (click to edit)</a:t>
            </a:r>
            <a:endParaRPr lang="en-US" dirty="0"/>
          </a:p>
        </p:txBody>
      </p:sp>
      <p:sp>
        <p:nvSpPr>
          <p:cNvPr id="17" name="Content Placeholder 27"/>
          <p:cNvSpPr>
            <a:spLocks noGrp="1"/>
          </p:cNvSpPr>
          <p:nvPr>
            <p:ph sz="quarter" idx="24" hasCustomPrompt="1"/>
          </p:nvPr>
        </p:nvSpPr>
        <p:spPr>
          <a:xfrm>
            <a:off x="19204725" y="6144335"/>
            <a:ext cx="17373600" cy="6491463"/>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Tree>
    <p:extLst>
      <p:ext uri="{BB962C8B-B14F-4D97-AF65-F5344CB8AC3E}">
        <p14:creationId xmlns:p14="http://schemas.microsoft.com/office/powerpoint/2010/main" val="362138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5548897" y="836615"/>
            <a:ext cx="26392606" cy="1386075"/>
          </a:xfrm>
          <a:prstGeom prst="rect">
            <a:avLst/>
          </a:prstGeom>
        </p:spPr>
        <p:txBody>
          <a:bodyPr vert="horz" anchor="ctr"/>
          <a:lstStyle>
            <a:lvl1pPr marL="0" indent="0" algn="ctr">
              <a:buNone/>
              <a:defRPr sz="7200" baseline="0">
                <a:solidFill>
                  <a:srgbClr val="FFFFFF"/>
                </a:solidFill>
              </a:defRPr>
            </a:lvl1pPr>
          </a:lstStyle>
          <a:p>
            <a:pPr lvl="0"/>
            <a:r>
              <a:rPr lang="en-US" dirty="0"/>
              <a:t>Click to add Title</a:t>
            </a:r>
          </a:p>
        </p:txBody>
      </p:sp>
      <p:sp>
        <p:nvSpPr>
          <p:cNvPr id="19" name="Text Placeholder 17"/>
          <p:cNvSpPr>
            <a:spLocks noGrp="1"/>
          </p:cNvSpPr>
          <p:nvPr>
            <p:ph type="body" sz="quarter" idx="11" hasCustomPrompt="1"/>
          </p:nvPr>
        </p:nvSpPr>
        <p:spPr>
          <a:xfrm>
            <a:off x="5548897" y="2222690"/>
            <a:ext cx="26392606" cy="992272"/>
          </a:xfrm>
          <a:prstGeom prst="rect">
            <a:avLst/>
          </a:prstGeom>
        </p:spPr>
        <p:txBody>
          <a:bodyPr vert="horz" anchor="ctr"/>
          <a:lstStyle>
            <a:lvl1pPr marL="0" indent="0" algn="ctr">
              <a:buNone/>
              <a:defRPr sz="5400" baseline="0">
                <a:solidFill>
                  <a:srgbClr val="FFFFFF"/>
                </a:solidFill>
              </a:defRPr>
            </a:lvl1pPr>
          </a:lstStyle>
          <a:p>
            <a:pPr lvl="0"/>
            <a:r>
              <a:rPr lang="en-US" dirty="0"/>
              <a:t>Click to add authors</a:t>
            </a:r>
          </a:p>
        </p:txBody>
      </p:sp>
      <p:sp>
        <p:nvSpPr>
          <p:cNvPr id="20" name="Text Placeholder 17"/>
          <p:cNvSpPr>
            <a:spLocks noGrp="1"/>
          </p:cNvSpPr>
          <p:nvPr>
            <p:ph type="body" sz="quarter" idx="12" hasCustomPrompt="1"/>
          </p:nvPr>
        </p:nvSpPr>
        <p:spPr>
          <a:xfrm>
            <a:off x="5548897" y="3214962"/>
            <a:ext cx="26392606" cy="992272"/>
          </a:xfrm>
          <a:prstGeom prst="rect">
            <a:avLst/>
          </a:prstGeom>
        </p:spPr>
        <p:txBody>
          <a:bodyPr vert="horz" anchor="ctr"/>
          <a:lstStyle>
            <a:lvl1pPr marL="0" indent="0" algn="ctr">
              <a:buNone/>
              <a:defRPr sz="4400" baseline="0">
                <a:solidFill>
                  <a:srgbClr val="FFFFFF"/>
                </a:solidFill>
              </a:defRPr>
            </a:lvl1pPr>
          </a:lstStyle>
          <a:p>
            <a:pPr lvl="0"/>
            <a:r>
              <a:rPr lang="en-US" dirty="0"/>
              <a:t>Click here to add affiliations</a:t>
            </a:r>
          </a:p>
        </p:txBody>
      </p:sp>
      <p:sp>
        <p:nvSpPr>
          <p:cNvPr id="26" name="Text Placeholder 25"/>
          <p:cNvSpPr>
            <a:spLocks noGrp="1"/>
          </p:cNvSpPr>
          <p:nvPr>
            <p:ph type="body" sz="quarter" idx="13" hasCustomPrompt="1"/>
          </p:nvPr>
        </p:nvSpPr>
        <p:spPr>
          <a:xfrm>
            <a:off x="939369" y="5262831"/>
            <a:ext cx="17373600" cy="859098"/>
          </a:xfrm>
          <a:prstGeom prst="rect">
            <a:avLst/>
          </a:prstGeom>
        </p:spPr>
        <p:txBody>
          <a:bodyPr vert="horz" anchor="ctr"/>
          <a:lstStyle>
            <a:lvl1pPr marL="0" indent="0" algn="ctr">
              <a:buNone/>
              <a:defRPr sz="4000" u="sng" baseline="0"/>
            </a:lvl1pPr>
          </a:lstStyle>
          <a:p>
            <a:pPr lvl="0"/>
            <a:r>
              <a:rPr lang="en-US" sz="4000" dirty="0"/>
              <a:t>Introduction/Abstract (click to edit)</a:t>
            </a:r>
            <a:endParaRPr lang="en-US" dirty="0"/>
          </a:p>
        </p:txBody>
      </p:sp>
      <p:sp>
        <p:nvSpPr>
          <p:cNvPr id="28" name="Content Placeholder 27"/>
          <p:cNvSpPr>
            <a:spLocks noGrp="1"/>
          </p:cNvSpPr>
          <p:nvPr>
            <p:ph sz="quarter" idx="14" hasCustomPrompt="1"/>
          </p:nvPr>
        </p:nvSpPr>
        <p:spPr>
          <a:xfrm>
            <a:off x="920693" y="6148211"/>
            <a:ext cx="17373600" cy="5150995"/>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29" name="Text Placeholder 25"/>
          <p:cNvSpPr>
            <a:spLocks noGrp="1"/>
          </p:cNvSpPr>
          <p:nvPr>
            <p:ph type="body" sz="quarter" idx="15" hasCustomPrompt="1"/>
          </p:nvPr>
        </p:nvSpPr>
        <p:spPr>
          <a:xfrm>
            <a:off x="19204725" y="12635798"/>
            <a:ext cx="17373600" cy="859098"/>
          </a:xfrm>
          <a:prstGeom prst="rect">
            <a:avLst/>
          </a:prstGeom>
        </p:spPr>
        <p:txBody>
          <a:bodyPr vert="horz" anchor="ctr"/>
          <a:lstStyle>
            <a:lvl1pPr marL="0" indent="0" algn="ctr">
              <a:buNone/>
              <a:defRPr sz="4000" u="sng" baseline="0"/>
            </a:lvl1pPr>
          </a:lstStyle>
          <a:p>
            <a:pPr lvl="0"/>
            <a:r>
              <a:rPr lang="en-US" sz="4000" dirty="0"/>
              <a:t>Conclusion (click to edit)</a:t>
            </a:r>
            <a:endParaRPr lang="en-US" dirty="0"/>
          </a:p>
        </p:txBody>
      </p:sp>
      <p:sp>
        <p:nvSpPr>
          <p:cNvPr id="31" name="Text Placeholder 25"/>
          <p:cNvSpPr>
            <a:spLocks noGrp="1"/>
          </p:cNvSpPr>
          <p:nvPr>
            <p:ph type="body" sz="quarter" idx="17" hasCustomPrompt="1"/>
          </p:nvPr>
        </p:nvSpPr>
        <p:spPr>
          <a:xfrm>
            <a:off x="920693" y="11339797"/>
            <a:ext cx="17373600" cy="859098"/>
          </a:xfrm>
          <a:prstGeom prst="rect">
            <a:avLst/>
          </a:prstGeom>
        </p:spPr>
        <p:txBody>
          <a:bodyPr vert="horz" anchor="ctr"/>
          <a:lstStyle>
            <a:lvl1pPr marL="0" indent="0" algn="ctr">
              <a:buNone/>
              <a:defRPr sz="4000" u="sng" baseline="0"/>
            </a:lvl1pPr>
          </a:lstStyle>
          <a:p>
            <a:pPr lvl="0"/>
            <a:r>
              <a:rPr lang="en-US" sz="4000" dirty="0"/>
              <a:t>Methods (click to edit)</a:t>
            </a:r>
            <a:endParaRPr lang="en-US" dirty="0"/>
          </a:p>
        </p:txBody>
      </p:sp>
      <p:sp>
        <p:nvSpPr>
          <p:cNvPr id="32" name="Content Placeholder 27"/>
          <p:cNvSpPr>
            <a:spLocks noGrp="1"/>
          </p:cNvSpPr>
          <p:nvPr>
            <p:ph sz="quarter" idx="18" hasCustomPrompt="1"/>
          </p:nvPr>
        </p:nvSpPr>
        <p:spPr>
          <a:xfrm>
            <a:off x="920693" y="12198895"/>
            <a:ext cx="17373600" cy="8629103"/>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34" name="Content Placeholder 27"/>
          <p:cNvSpPr>
            <a:spLocks noGrp="1"/>
          </p:cNvSpPr>
          <p:nvPr>
            <p:ph sz="quarter" idx="20" hasCustomPrompt="1"/>
          </p:nvPr>
        </p:nvSpPr>
        <p:spPr>
          <a:xfrm>
            <a:off x="19204725" y="13494897"/>
            <a:ext cx="17373600" cy="3705351"/>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35" name="Text Placeholder 25"/>
          <p:cNvSpPr>
            <a:spLocks noGrp="1"/>
          </p:cNvSpPr>
          <p:nvPr>
            <p:ph type="body" sz="quarter" idx="21" hasCustomPrompt="1"/>
          </p:nvPr>
        </p:nvSpPr>
        <p:spPr>
          <a:xfrm>
            <a:off x="19204725" y="17200248"/>
            <a:ext cx="17373600" cy="859098"/>
          </a:xfrm>
          <a:prstGeom prst="rect">
            <a:avLst/>
          </a:prstGeom>
        </p:spPr>
        <p:txBody>
          <a:bodyPr vert="horz" anchor="ctr"/>
          <a:lstStyle>
            <a:lvl1pPr marL="0" indent="0" algn="ctr">
              <a:buNone/>
              <a:defRPr sz="4000" u="sng" baseline="0"/>
            </a:lvl1pPr>
          </a:lstStyle>
          <a:p>
            <a:pPr lvl="0"/>
            <a:r>
              <a:rPr lang="en-US" sz="4000" dirty="0"/>
              <a:t>References (click to edit)</a:t>
            </a:r>
            <a:endParaRPr lang="en-US" dirty="0"/>
          </a:p>
        </p:txBody>
      </p:sp>
      <p:sp>
        <p:nvSpPr>
          <p:cNvPr id="36" name="Content Placeholder 27"/>
          <p:cNvSpPr>
            <a:spLocks noGrp="1"/>
          </p:cNvSpPr>
          <p:nvPr>
            <p:ph sz="quarter" idx="22" hasCustomPrompt="1"/>
          </p:nvPr>
        </p:nvSpPr>
        <p:spPr>
          <a:xfrm>
            <a:off x="19204725" y="18059346"/>
            <a:ext cx="17373600" cy="2768652"/>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15" name="Text Placeholder 25"/>
          <p:cNvSpPr>
            <a:spLocks noGrp="1"/>
          </p:cNvSpPr>
          <p:nvPr>
            <p:ph type="body" sz="quarter" idx="23" hasCustomPrompt="1"/>
          </p:nvPr>
        </p:nvSpPr>
        <p:spPr>
          <a:xfrm>
            <a:off x="19204725" y="5285237"/>
            <a:ext cx="17373600" cy="859098"/>
          </a:xfrm>
          <a:prstGeom prst="rect">
            <a:avLst/>
          </a:prstGeom>
        </p:spPr>
        <p:txBody>
          <a:bodyPr vert="horz" anchor="ctr"/>
          <a:lstStyle>
            <a:lvl1pPr marL="0" indent="0" algn="ctr">
              <a:buNone/>
              <a:defRPr sz="4000" u="sng" baseline="0"/>
            </a:lvl1pPr>
          </a:lstStyle>
          <a:p>
            <a:pPr lvl="0"/>
            <a:r>
              <a:rPr lang="en-US" sz="4000" dirty="0"/>
              <a:t>Results (click to edit)</a:t>
            </a:r>
            <a:endParaRPr lang="en-US" dirty="0"/>
          </a:p>
        </p:txBody>
      </p:sp>
      <p:sp>
        <p:nvSpPr>
          <p:cNvPr id="17" name="Content Placeholder 27"/>
          <p:cNvSpPr>
            <a:spLocks noGrp="1"/>
          </p:cNvSpPr>
          <p:nvPr>
            <p:ph sz="quarter" idx="24" hasCustomPrompt="1"/>
          </p:nvPr>
        </p:nvSpPr>
        <p:spPr>
          <a:xfrm>
            <a:off x="19204725" y="6144335"/>
            <a:ext cx="17373600" cy="6491463"/>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Tree>
    <p:extLst>
      <p:ext uri="{BB962C8B-B14F-4D97-AF65-F5344CB8AC3E}">
        <p14:creationId xmlns:p14="http://schemas.microsoft.com/office/powerpoint/2010/main" val="243831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5548897" y="836615"/>
            <a:ext cx="26392606" cy="1386075"/>
          </a:xfrm>
          <a:prstGeom prst="rect">
            <a:avLst/>
          </a:prstGeom>
        </p:spPr>
        <p:txBody>
          <a:bodyPr vert="horz" anchor="ctr"/>
          <a:lstStyle>
            <a:lvl1pPr marL="0" indent="0" algn="ctr">
              <a:buNone/>
              <a:defRPr sz="7200" baseline="0">
                <a:solidFill>
                  <a:srgbClr val="FFFFFF"/>
                </a:solidFill>
              </a:defRPr>
            </a:lvl1pPr>
          </a:lstStyle>
          <a:p>
            <a:pPr lvl="0"/>
            <a:r>
              <a:rPr lang="en-US" dirty="0"/>
              <a:t>Click to add Title</a:t>
            </a:r>
          </a:p>
        </p:txBody>
      </p:sp>
      <p:sp>
        <p:nvSpPr>
          <p:cNvPr id="19" name="Text Placeholder 17"/>
          <p:cNvSpPr>
            <a:spLocks noGrp="1"/>
          </p:cNvSpPr>
          <p:nvPr>
            <p:ph type="body" sz="quarter" idx="11" hasCustomPrompt="1"/>
          </p:nvPr>
        </p:nvSpPr>
        <p:spPr>
          <a:xfrm>
            <a:off x="5548897" y="2222690"/>
            <a:ext cx="26392606" cy="992272"/>
          </a:xfrm>
          <a:prstGeom prst="rect">
            <a:avLst/>
          </a:prstGeom>
        </p:spPr>
        <p:txBody>
          <a:bodyPr vert="horz" anchor="ctr"/>
          <a:lstStyle>
            <a:lvl1pPr marL="0" indent="0" algn="ctr">
              <a:buNone/>
              <a:defRPr sz="5400" baseline="0">
                <a:solidFill>
                  <a:srgbClr val="FFFFFF"/>
                </a:solidFill>
              </a:defRPr>
            </a:lvl1pPr>
          </a:lstStyle>
          <a:p>
            <a:pPr lvl="0"/>
            <a:r>
              <a:rPr lang="en-US" dirty="0"/>
              <a:t>Click to add authors</a:t>
            </a:r>
          </a:p>
        </p:txBody>
      </p:sp>
      <p:sp>
        <p:nvSpPr>
          <p:cNvPr id="20" name="Text Placeholder 17"/>
          <p:cNvSpPr>
            <a:spLocks noGrp="1"/>
          </p:cNvSpPr>
          <p:nvPr>
            <p:ph type="body" sz="quarter" idx="12" hasCustomPrompt="1"/>
          </p:nvPr>
        </p:nvSpPr>
        <p:spPr>
          <a:xfrm>
            <a:off x="5548897" y="3214962"/>
            <a:ext cx="26392606" cy="992272"/>
          </a:xfrm>
          <a:prstGeom prst="rect">
            <a:avLst/>
          </a:prstGeom>
        </p:spPr>
        <p:txBody>
          <a:bodyPr vert="horz" anchor="ctr"/>
          <a:lstStyle>
            <a:lvl1pPr marL="0" indent="0" algn="ctr">
              <a:buNone/>
              <a:defRPr sz="4400" baseline="0">
                <a:solidFill>
                  <a:srgbClr val="FFFFFF"/>
                </a:solidFill>
              </a:defRPr>
            </a:lvl1pPr>
          </a:lstStyle>
          <a:p>
            <a:pPr lvl="0"/>
            <a:r>
              <a:rPr lang="en-US" dirty="0"/>
              <a:t>Click here to add affiliations</a:t>
            </a:r>
          </a:p>
        </p:txBody>
      </p:sp>
      <p:sp>
        <p:nvSpPr>
          <p:cNvPr id="26" name="Text Placeholder 25"/>
          <p:cNvSpPr>
            <a:spLocks noGrp="1"/>
          </p:cNvSpPr>
          <p:nvPr>
            <p:ph type="body" sz="quarter" idx="13" hasCustomPrompt="1"/>
          </p:nvPr>
        </p:nvSpPr>
        <p:spPr>
          <a:xfrm>
            <a:off x="423424" y="5262831"/>
            <a:ext cx="11887200" cy="881505"/>
          </a:xfrm>
          <a:prstGeom prst="rect">
            <a:avLst/>
          </a:prstGeom>
        </p:spPr>
        <p:txBody>
          <a:bodyPr vert="horz" anchor="ctr"/>
          <a:lstStyle>
            <a:lvl1pPr marL="0" indent="0" algn="ctr">
              <a:buNone/>
              <a:defRPr sz="4000" u="sng" baseline="0"/>
            </a:lvl1pPr>
          </a:lstStyle>
          <a:p>
            <a:pPr lvl="0"/>
            <a:r>
              <a:rPr lang="en-US" sz="4000" dirty="0"/>
              <a:t>Introduction/Abstract (click to edit)</a:t>
            </a:r>
            <a:endParaRPr lang="en-US" dirty="0"/>
          </a:p>
        </p:txBody>
      </p:sp>
      <p:sp>
        <p:nvSpPr>
          <p:cNvPr id="28" name="Content Placeholder 27"/>
          <p:cNvSpPr>
            <a:spLocks noGrp="1"/>
          </p:cNvSpPr>
          <p:nvPr>
            <p:ph sz="quarter" idx="14" hasCustomPrompt="1"/>
          </p:nvPr>
        </p:nvSpPr>
        <p:spPr>
          <a:xfrm>
            <a:off x="423424" y="6157444"/>
            <a:ext cx="11887200" cy="5150995"/>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29" name="Text Placeholder 25"/>
          <p:cNvSpPr>
            <a:spLocks noGrp="1"/>
          </p:cNvSpPr>
          <p:nvPr>
            <p:ph type="body" sz="quarter" idx="15" hasCustomPrompt="1"/>
          </p:nvPr>
        </p:nvSpPr>
        <p:spPr>
          <a:xfrm>
            <a:off x="25148326" y="5285237"/>
            <a:ext cx="11887200" cy="859098"/>
          </a:xfrm>
          <a:prstGeom prst="rect">
            <a:avLst/>
          </a:prstGeom>
        </p:spPr>
        <p:txBody>
          <a:bodyPr vert="horz" anchor="ctr"/>
          <a:lstStyle>
            <a:lvl1pPr marL="0" indent="0" algn="ctr">
              <a:buNone/>
              <a:defRPr sz="4000" u="sng" baseline="0"/>
            </a:lvl1pPr>
          </a:lstStyle>
          <a:p>
            <a:pPr lvl="0"/>
            <a:r>
              <a:rPr lang="en-US" sz="4000" dirty="0"/>
              <a:t>Conclusion (click to edit)</a:t>
            </a:r>
            <a:endParaRPr lang="en-US" dirty="0"/>
          </a:p>
        </p:txBody>
      </p:sp>
      <p:sp>
        <p:nvSpPr>
          <p:cNvPr id="31" name="Text Placeholder 25"/>
          <p:cNvSpPr>
            <a:spLocks noGrp="1"/>
          </p:cNvSpPr>
          <p:nvPr>
            <p:ph type="body" sz="quarter" idx="17" hasCustomPrompt="1"/>
          </p:nvPr>
        </p:nvSpPr>
        <p:spPr>
          <a:xfrm>
            <a:off x="423424" y="11339797"/>
            <a:ext cx="11887200" cy="859098"/>
          </a:xfrm>
          <a:prstGeom prst="rect">
            <a:avLst/>
          </a:prstGeom>
        </p:spPr>
        <p:txBody>
          <a:bodyPr vert="horz" anchor="ctr"/>
          <a:lstStyle>
            <a:lvl1pPr marL="0" indent="0" algn="ctr">
              <a:buNone/>
              <a:defRPr sz="4000" u="sng" baseline="0"/>
            </a:lvl1pPr>
          </a:lstStyle>
          <a:p>
            <a:pPr lvl="0"/>
            <a:r>
              <a:rPr lang="en-US" sz="4000" dirty="0"/>
              <a:t>Methods (click to edit)</a:t>
            </a:r>
            <a:endParaRPr lang="en-US" dirty="0"/>
          </a:p>
        </p:txBody>
      </p:sp>
      <p:sp>
        <p:nvSpPr>
          <p:cNvPr id="32" name="Content Placeholder 27"/>
          <p:cNvSpPr>
            <a:spLocks noGrp="1"/>
          </p:cNvSpPr>
          <p:nvPr>
            <p:ph sz="quarter" idx="18" hasCustomPrompt="1"/>
          </p:nvPr>
        </p:nvSpPr>
        <p:spPr>
          <a:xfrm>
            <a:off x="423424" y="12198895"/>
            <a:ext cx="11887200" cy="8629103"/>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34" name="Content Placeholder 27"/>
          <p:cNvSpPr>
            <a:spLocks noGrp="1"/>
          </p:cNvSpPr>
          <p:nvPr>
            <p:ph sz="quarter" idx="20" hasCustomPrompt="1"/>
          </p:nvPr>
        </p:nvSpPr>
        <p:spPr>
          <a:xfrm>
            <a:off x="25148326" y="6161001"/>
            <a:ext cx="11887200" cy="8223760"/>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35" name="Text Placeholder 25"/>
          <p:cNvSpPr>
            <a:spLocks noGrp="1"/>
          </p:cNvSpPr>
          <p:nvPr>
            <p:ph type="body" sz="quarter" idx="21" hasCustomPrompt="1"/>
          </p:nvPr>
        </p:nvSpPr>
        <p:spPr>
          <a:xfrm>
            <a:off x="25148326" y="14447477"/>
            <a:ext cx="11887200" cy="859098"/>
          </a:xfrm>
          <a:prstGeom prst="rect">
            <a:avLst/>
          </a:prstGeom>
        </p:spPr>
        <p:txBody>
          <a:bodyPr vert="horz" anchor="ctr"/>
          <a:lstStyle>
            <a:lvl1pPr marL="0" indent="0" algn="ctr">
              <a:buNone/>
              <a:defRPr sz="4000" u="sng" baseline="0"/>
            </a:lvl1pPr>
          </a:lstStyle>
          <a:p>
            <a:pPr lvl="0"/>
            <a:r>
              <a:rPr lang="en-US" sz="4000" dirty="0"/>
              <a:t>References (click to edit)</a:t>
            </a:r>
            <a:endParaRPr lang="en-US" dirty="0"/>
          </a:p>
        </p:txBody>
      </p:sp>
      <p:sp>
        <p:nvSpPr>
          <p:cNvPr id="36" name="Content Placeholder 27"/>
          <p:cNvSpPr>
            <a:spLocks noGrp="1"/>
          </p:cNvSpPr>
          <p:nvPr>
            <p:ph sz="quarter" idx="22" hasCustomPrompt="1"/>
          </p:nvPr>
        </p:nvSpPr>
        <p:spPr>
          <a:xfrm>
            <a:off x="25196882" y="15290694"/>
            <a:ext cx="11887200" cy="5537304"/>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15" name="Text Placeholder 25"/>
          <p:cNvSpPr>
            <a:spLocks noGrp="1"/>
          </p:cNvSpPr>
          <p:nvPr>
            <p:ph type="body" sz="quarter" idx="23" hasCustomPrompt="1"/>
          </p:nvPr>
        </p:nvSpPr>
        <p:spPr>
          <a:xfrm>
            <a:off x="12801602" y="5285237"/>
            <a:ext cx="11887200" cy="859098"/>
          </a:xfrm>
          <a:prstGeom prst="rect">
            <a:avLst/>
          </a:prstGeom>
        </p:spPr>
        <p:txBody>
          <a:bodyPr vert="horz" anchor="ctr"/>
          <a:lstStyle>
            <a:lvl1pPr marL="0" indent="0" algn="ctr">
              <a:buNone/>
              <a:defRPr sz="4000" u="sng" baseline="0"/>
            </a:lvl1pPr>
          </a:lstStyle>
          <a:p>
            <a:pPr lvl="0"/>
            <a:r>
              <a:rPr lang="en-US" sz="4000" dirty="0"/>
              <a:t>Results (click to edit)</a:t>
            </a:r>
            <a:endParaRPr lang="en-US" dirty="0"/>
          </a:p>
        </p:txBody>
      </p:sp>
      <p:sp>
        <p:nvSpPr>
          <p:cNvPr id="17" name="Content Placeholder 27"/>
          <p:cNvSpPr>
            <a:spLocks noGrp="1"/>
          </p:cNvSpPr>
          <p:nvPr>
            <p:ph sz="quarter" idx="24" hasCustomPrompt="1"/>
          </p:nvPr>
        </p:nvSpPr>
        <p:spPr>
          <a:xfrm>
            <a:off x="12801602" y="6157444"/>
            <a:ext cx="11887200" cy="14639196"/>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Tree>
    <p:extLst>
      <p:ext uri="{BB962C8B-B14F-4D97-AF65-F5344CB8AC3E}">
        <p14:creationId xmlns:p14="http://schemas.microsoft.com/office/powerpoint/2010/main" val="183002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5548897" y="836615"/>
            <a:ext cx="26392606" cy="1386075"/>
          </a:xfrm>
          <a:prstGeom prst="rect">
            <a:avLst/>
          </a:prstGeom>
        </p:spPr>
        <p:txBody>
          <a:bodyPr vert="horz" anchor="ctr"/>
          <a:lstStyle>
            <a:lvl1pPr marL="0" indent="0" algn="ctr">
              <a:buNone/>
              <a:defRPr sz="7200" baseline="0">
                <a:solidFill>
                  <a:srgbClr val="FFFFFF"/>
                </a:solidFill>
              </a:defRPr>
            </a:lvl1pPr>
          </a:lstStyle>
          <a:p>
            <a:pPr lvl="0"/>
            <a:r>
              <a:rPr lang="en-US" dirty="0"/>
              <a:t>Click to add Title</a:t>
            </a:r>
          </a:p>
        </p:txBody>
      </p:sp>
      <p:sp>
        <p:nvSpPr>
          <p:cNvPr id="19" name="Text Placeholder 17"/>
          <p:cNvSpPr>
            <a:spLocks noGrp="1"/>
          </p:cNvSpPr>
          <p:nvPr>
            <p:ph type="body" sz="quarter" idx="11" hasCustomPrompt="1"/>
          </p:nvPr>
        </p:nvSpPr>
        <p:spPr>
          <a:xfrm>
            <a:off x="5548897" y="2222690"/>
            <a:ext cx="26392606" cy="992272"/>
          </a:xfrm>
          <a:prstGeom prst="rect">
            <a:avLst/>
          </a:prstGeom>
        </p:spPr>
        <p:txBody>
          <a:bodyPr vert="horz" anchor="ctr"/>
          <a:lstStyle>
            <a:lvl1pPr marL="0" indent="0" algn="ctr">
              <a:buNone/>
              <a:defRPr sz="5400" baseline="0">
                <a:solidFill>
                  <a:srgbClr val="FFFFFF"/>
                </a:solidFill>
              </a:defRPr>
            </a:lvl1pPr>
          </a:lstStyle>
          <a:p>
            <a:pPr lvl="0"/>
            <a:r>
              <a:rPr lang="en-US" dirty="0"/>
              <a:t>Click to add authors</a:t>
            </a:r>
          </a:p>
        </p:txBody>
      </p:sp>
      <p:sp>
        <p:nvSpPr>
          <p:cNvPr id="20" name="Text Placeholder 17"/>
          <p:cNvSpPr>
            <a:spLocks noGrp="1"/>
          </p:cNvSpPr>
          <p:nvPr>
            <p:ph type="body" sz="quarter" idx="12" hasCustomPrompt="1"/>
          </p:nvPr>
        </p:nvSpPr>
        <p:spPr>
          <a:xfrm>
            <a:off x="5548897" y="3214962"/>
            <a:ext cx="26392606" cy="992272"/>
          </a:xfrm>
          <a:prstGeom prst="rect">
            <a:avLst/>
          </a:prstGeom>
        </p:spPr>
        <p:txBody>
          <a:bodyPr vert="horz" anchor="ctr"/>
          <a:lstStyle>
            <a:lvl1pPr marL="0" indent="0" algn="ctr">
              <a:buNone/>
              <a:defRPr sz="4400" baseline="0">
                <a:solidFill>
                  <a:srgbClr val="FFFFFF"/>
                </a:solidFill>
              </a:defRPr>
            </a:lvl1pPr>
          </a:lstStyle>
          <a:p>
            <a:pPr lvl="0"/>
            <a:r>
              <a:rPr lang="en-US" dirty="0"/>
              <a:t>Click here to add affiliations</a:t>
            </a:r>
          </a:p>
        </p:txBody>
      </p:sp>
      <p:sp>
        <p:nvSpPr>
          <p:cNvPr id="26" name="Text Placeholder 25"/>
          <p:cNvSpPr>
            <a:spLocks noGrp="1"/>
          </p:cNvSpPr>
          <p:nvPr>
            <p:ph type="body" sz="quarter" idx="13" hasCustomPrompt="1"/>
          </p:nvPr>
        </p:nvSpPr>
        <p:spPr>
          <a:xfrm>
            <a:off x="423424" y="5262831"/>
            <a:ext cx="11887200" cy="881505"/>
          </a:xfrm>
          <a:prstGeom prst="rect">
            <a:avLst/>
          </a:prstGeom>
          <a:solidFill>
            <a:schemeClr val="tx2">
              <a:lumMod val="75000"/>
            </a:schemeClr>
          </a:solidFill>
        </p:spPr>
        <p:txBody>
          <a:bodyPr vert="horz" anchor="ctr"/>
          <a:lstStyle>
            <a:lvl1pPr marL="0" indent="0" algn="ctr">
              <a:buNone/>
              <a:defRPr sz="4000" u="sng" baseline="0">
                <a:solidFill>
                  <a:srgbClr val="FFFFFF"/>
                </a:solidFill>
              </a:defRPr>
            </a:lvl1pPr>
          </a:lstStyle>
          <a:p>
            <a:pPr lvl="0"/>
            <a:r>
              <a:rPr lang="en-US" sz="4000" dirty="0"/>
              <a:t>Introduction/Abstract (click to edit)</a:t>
            </a:r>
            <a:endParaRPr lang="en-US" dirty="0"/>
          </a:p>
        </p:txBody>
      </p:sp>
      <p:sp>
        <p:nvSpPr>
          <p:cNvPr id="28" name="Content Placeholder 27"/>
          <p:cNvSpPr>
            <a:spLocks noGrp="1"/>
          </p:cNvSpPr>
          <p:nvPr>
            <p:ph sz="quarter" idx="14" hasCustomPrompt="1"/>
          </p:nvPr>
        </p:nvSpPr>
        <p:spPr>
          <a:xfrm>
            <a:off x="423424" y="6157444"/>
            <a:ext cx="11887200" cy="5150995"/>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29" name="Text Placeholder 25"/>
          <p:cNvSpPr>
            <a:spLocks noGrp="1"/>
          </p:cNvSpPr>
          <p:nvPr>
            <p:ph type="body" sz="quarter" idx="15" hasCustomPrompt="1"/>
          </p:nvPr>
        </p:nvSpPr>
        <p:spPr>
          <a:xfrm>
            <a:off x="25148326" y="5285237"/>
            <a:ext cx="118872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Conclusion (click to edit)</a:t>
            </a:r>
            <a:endParaRPr lang="en-US" dirty="0"/>
          </a:p>
        </p:txBody>
      </p:sp>
      <p:sp>
        <p:nvSpPr>
          <p:cNvPr id="31" name="Text Placeholder 25"/>
          <p:cNvSpPr>
            <a:spLocks noGrp="1"/>
          </p:cNvSpPr>
          <p:nvPr>
            <p:ph type="body" sz="quarter" idx="17" hasCustomPrompt="1"/>
          </p:nvPr>
        </p:nvSpPr>
        <p:spPr>
          <a:xfrm>
            <a:off x="423424" y="11339797"/>
            <a:ext cx="118872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Methods (click to edit)</a:t>
            </a:r>
            <a:endParaRPr lang="en-US" dirty="0"/>
          </a:p>
        </p:txBody>
      </p:sp>
      <p:sp>
        <p:nvSpPr>
          <p:cNvPr id="32" name="Content Placeholder 27"/>
          <p:cNvSpPr>
            <a:spLocks noGrp="1"/>
          </p:cNvSpPr>
          <p:nvPr>
            <p:ph sz="quarter" idx="18" hasCustomPrompt="1"/>
          </p:nvPr>
        </p:nvSpPr>
        <p:spPr>
          <a:xfrm>
            <a:off x="423424" y="12198895"/>
            <a:ext cx="11887200" cy="8629103"/>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34" name="Content Placeholder 27"/>
          <p:cNvSpPr>
            <a:spLocks noGrp="1"/>
          </p:cNvSpPr>
          <p:nvPr>
            <p:ph sz="quarter" idx="20" hasCustomPrompt="1"/>
          </p:nvPr>
        </p:nvSpPr>
        <p:spPr>
          <a:xfrm>
            <a:off x="25148326" y="6161001"/>
            <a:ext cx="11887200" cy="8223760"/>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35" name="Text Placeholder 25"/>
          <p:cNvSpPr>
            <a:spLocks noGrp="1"/>
          </p:cNvSpPr>
          <p:nvPr>
            <p:ph type="body" sz="quarter" idx="21" hasCustomPrompt="1"/>
          </p:nvPr>
        </p:nvSpPr>
        <p:spPr>
          <a:xfrm>
            <a:off x="25148326" y="14447477"/>
            <a:ext cx="118872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References (click to edit)</a:t>
            </a:r>
            <a:endParaRPr lang="en-US" dirty="0"/>
          </a:p>
        </p:txBody>
      </p:sp>
      <p:sp>
        <p:nvSpPr>
          <p:cNvPr id="36" name="Content Placeholder 27"/>
          <p:cNvSpPr>
            <a:spLocks noGrp="1"/>
          </p:cNvSpPr>
          <p:nvPr>
            <p:ph sz="quarter" idx="22" hasCustomPrompt="1"/>
          </p:nvPr>
        </p:nvSpPr>
        <p:spPr>
          <a:xfrm>
            <a:off x="25196882" y="15290694"/>
            <a:ext cx="11887200" cy="5537304"/>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15" name="Text Placeholder 25"/>
          <p:cNvSpPr>
            <a:spLocks noGrp="1"/>
          </p:cNvSpPr>
          <p:nvPr>
            <p:ph type="body" sz="quarter" idx="23" hasCustomPrompt="1"/>
          </p:nvPr>
        </p:nvSpPr>
        <p:spPr>
          <a:xfrm>
            <a:off x="12801602" y="5285237"/>
            <a:ext cx="1188720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Results (click to edit)</a:t>
            </a:r>
            <a:endParaRPr lang="en-US" dirty="0"/>
          </a:p>
        </p:txBody>
      </p:sp>
      <p:sp>
        <p:nvSpPr>
          <p:cNvPr id="17" name="Content Placeholder 27"/>
          <p:cNvSpPr>
            <a:spLocks noGrp="1"/>
          </p:cNvSpPr>
          <p:nvPr>
            <p:ph sz="quarter" idx="24" hasCustomPrompt="1"/>
          </p:nvPr>
        </p:nvSpPr>
        <p:spPr>
          <a:xfrm>
            <a:off x="12801602" y="6157444"/>
            <a:ext cx="11887200" cy="14639196"/>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Tree>
    <p:extLst>
      <p:ext uri="{BB962C8B-B14F-4D97-AF65-F5344CB8AC3E}">
        <p14:creationId xmlns:p14="http://schemas.microsoft.com/office/powerpoint/2010/main" val="1076852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5548897" y="836615"/>
            <a:ext cx="26392606" cy="1386075"/>
          </a:xfrm>
          <a:prstGeom prst="rect">
            <a:avLst/>
          </a:prstGeom>
        </p:spPr>
        <p:txBody>
          <a:bodyPr vert="horz" anchor="ctr"/>
          <a:lstStyle>
            <a:lvl1pPr marL="0" indent="0" algn="ctr">
              <a:buNone/>
              <a:defRPr sz="7200" baseline="0">
                <a:solidFill>
                  <a:srgbClr val="FFFFFF"/>
                </a:solidFill>
              </a:defRPr>
            </a:lvl1pPr>
          </a:lstStyle>
          <a:p>
            <a:pPr lvl="0"/>
            <a:r>
              <a:rPr lang="en-US" dirty="0"/>
              <a:t>Click to add Title</a:t>
            </a:r>
          </a:p>
        </p:txBody>
      </p:sp>
      <p:sp>
        <p:nvSpPr>
          <p:cNvPr id="19" name="Text Placeholder 17"/>
          <p:cNvSpPr>
            <a:spLocks noGrp="1"/>
          </p:cNvSpPr>
          <p:nvPr>
            <p:ph type="body" sz="quarter" idx="11" hasCustomPrompt="1"/>
          </p:nvPr>
        </p:nvSpPr>
        <p:spPr>
          <a:xfrm>
            <a:off x="5548897" y="2222690"/>
            <a:ext cx="26392606" cy="992272"/>
          </a:xfrm>
          <a:prstGeom prst="rect">
            <a:avLst/>
          </a:prstGeom>
        </p:spPr>
        <p:txBody>
          <a:bodyPr vert="horz" anchor="ctr"/>
          <a:lstStyle>
            <a:lvl1pPr marL="0" indent="0" algn="ctr">
              <a:buNone/>
              <a:defRPr sz="5400" baseline="0">
                <a:solidFill>
                  <a:srgbClr val="FFFFFF"/>
                </a:solidFill>
              </a:defRPr>
            </a:lvl1pPr>
          </a:lstStyle>
          <a:p>
            <a:pPr lvl="0"/>
            <a:r>
              <a:rPr lang="en-US" dirty="0"/>
              <a:t>Click to add authors</a:t>
            </a:r>
          </a:p>
        </p:txBody>
      </p:sp>
      <p:sp>
        <p:nvSpPr>
          <p:cNvPr id="20" name="Text Placeholder 17"/>
          <p:cNvSpPr>
            <a:spLocks noGrp="1"/>
          </p:cNvSpPr>
          <p:nvPr>
            <p:ph type="body" sz="quarter" idx="12" hasCustomPrompt="1"/>
          </p:nvPr>
        </p:nvSpPr>
        <p:spPr>
          <a:xfrm>
            <a:off x="5548897" y="3214962"/>
            <a:ext cx="26392606" cy="992272"/>
          </a:xfrm>
          <a:prstGeom prst="rect">
            <a:avLst/>
          </a:prstGeom>
        </p:spPr>
        <p:txBody>
          <a:bodyPr vert="horz" anchor="ctr"/>
          <a:lstStyle>
            <a:lvl1pPr marL="0" indent="0" algn="ctr">
              <a:buNone/>
              <a:defRPr sz="4400" baseline="0">
                <a:solidFill>
                  <a:srgbClr val="FFFFFF"/>
                </a:solidFill>
              </a:defRPr>
            </a:lvl1pPr>
          </a:lstStyle>
          <a:p>
            <a:pPr lvl="0"/>
            <a:r>
              <a:rPr lang="en-US" dirty="0"/>
              <a:t>Click here to add affiliations</a:t>
            </a:r>
          </a:p>
        </p:txBody>
      </p:sp>
      <p:sp>
        <p:nvSpPr>
          <p:cNvPr id="26" name="Text Placeholder 25"/>
          <p:cNvSpPr>
            <a:spLocks noGrp="1"/>
          </p:cNvSpPr>
          <p:nvPr>
            <p:ph type="body" sz="quarter" idx="13" hasCustomPrompt="1"/>
          </p:nvPr>
        </p:nvSpPr>
        <p:spPr>
          <a:xfrm>
            <a:off x="815009" y="5262831"/>
            <a:ext cx="35860383"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Introduction/Abstract (click to edit)</a:t>
            </a:r>
            <a:endParaRPr lang="en-US" dirty="0"/>
          </a:p>
        </p:txBody>
      </p:sp>
      <p:sp>
        <p:nvSpPr>
          <p:cNvPr id="28" name="Content Placeholder 27"/>
          <p:cNvSpPr>
            <a:spLocks noGrp="1"/>
          </p:cNvSpPr>
          <p:nvPr>
            <p:ph sz="quarter" idx="14" hasCustomPrompt="1"/>
          </p:nvPr>
        </p:nvSpPr>
        <p:spPr>
          <a:xfrm>
            <a:off x="806520" y="6140664"/>
            <a:ext cx="17604188" cy="3334215"/>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29" name="Text Placeholder 25"/>
          <p:cNvSpPr>
            <a:spLocks noGrp="1"/>
          </p:cNvSpPr>
          <p:nvPr>
            <p:ph type="body" sz="quarter" idx="15" hasCustomPrompt="1"/>
          </p:nvPr>
        </p:nvSpPr>
        <p:spPr>
          <a:xfrm>
            <a:off x="22637612" y="12489949"/>
            <a:ext cx="13940713"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Conclusion (click to edit)</a:t>
            </a:r>
            <a:endParaRPr lang="en-US" dirty="0"/>
          </a:p>
        </p:txBody>
      </p:sp>
      <p:sp>
        <p:nvSpPr>
          <p:cNvPr id="31" name="Text Placeholder 25"/>
          <p:cNvSpPr>
            <a:spLocks noGrp="1"/>
          </p:cNvSpPr>
          <p:nvPr>
            <p:ph type="body" sz="quarter" idx="17" hasCustomPrompt="1"/>
          </p:nvPr>
        </p:nvSpPr>
        <p:spPr>
          <a:xfrm>
            <a:off x="806520" y="9474879"/>
            <a:ext cx="35771805"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Methods (click to edit)</a:t>
            </a:r>
            <a:endParaRPr lang="en-US" dirty="0"/>
          </a:p>
        </p:txBody>
      </p:sp>
      <p:sp>
        <p:nvSpPr>
          <p:cNvPr id="34" name="Content Placeholder 27"/>
          <p:cNvSpPr>
            <a:spLocks noGrp="1"/>
          </p:cNvSpPr>
          <p:nvPr>
            <p:ph sz="quarter" idx="20" hasCustomPrompt="1"/>
          </p:nvPr>
        </p:nvSpPr>
        <p:spPr>
          <a:xfrm>
            <a:off x="22637612" y="13340627"/>
            <a:ext cx="13952018" cy="4561522"/>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35" name="Text Placeholder 25"/>
          <p:cNvSpPr>
            <a:spLocks noGrp="1"/>
          </p:cNvSpPr>
          <p:nvPr>
            <p:ph type="body" sz="quarter" idx="21" hasCustomPrompt="1"/>
          </p:nvPr>
        </p:nvSpPr>
        <p:spPr>
          <a:xfrm>
            <a:off x="22637611" y="17902149"/>
            <a:ext cx="14037780"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References (click to edit)</a:t>
            </a:r>
            <a:endParaRPr lang="en-US" dirty="0"/>
          </a:p>
        </p:txBody>
      </p:sp>
      <p:sp>
        <p:nvSpPr>
          <p:cNvPr id="36" name="Content Placeholder 27"/>
          <p:cNvSpPr>
            <a:spLocks noGrp="1"/>
          </p:cNvSpPr>
          <p:nvPr>
            <p:ph sz="quarter" idx="22" hasCustomPrompt="1"/>
          </p:nvPr>
        </p:nvSpPr>
        <p:spPr>
          <a:xfrm>
            <a:off x="22637612" y="18761248"/>
            <a:ext cx="13940713" cy="2066750"/>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15" name="Text Placeholder 25"/>
          <p:cNvSpPr>
            <a:spLocks noGrp="1"/>
          </p:cNvSpPr>
          <p:nvPr>
            <p:ph type="body" sz="quarter" idx="23" hasCustomPrompt="1"/>
          </p:nvPr>
        </p:nvSpPr>
        <p:spPr>
          <a:xfrm>
            <a:off x="600331" y="12489949"/>
            <a:ext cx="20729129" cy="859098"/>
          </a:xfrm>
          <a:prstGeom prst="rect">
            <a:avLst/>
          </a:prstGeom>
          <a:solidFill>
            <a:srgbClr val="17375E"/>
          </a:solidFill>
        </p:spPr>
        <p:txBody>
          <a:bodyPr vert="horz" anchor="ctr"/>
          <a:lstStyle>
            <a:lvl1pPr marL="0" indent="0" algn="ctr">
              <a:buNone/>
              <a:defRPr sz="4000" u="sng" baseline="0">
                <a:solidFill>
                  <a:srgbClr val="FFFFFF"/>
                </a:solidFill>
              </a:defRPr>
            </a:lvl1pPr>
          </a:lstStyle>
          <a:p>
            <a:pPr lvl="0"/>
            <a:r>
              <a:rPr lang="en-US" sz="4000" dirty="0"/>
              <a:t>Results (click to edit)</a:t>
            </a:r>
            <a:endParaRPr lang="en-US" dirty="0"/>
          </a:p>
        </p:txBody>
      </p:sp>
      <p:sp>
        <p:nvSpPr>
          <p:cNvPr id="17" name="Content Placeholder 27"/>
          <p:cNvSpPr>
            <a:spLocks noGrp="1"/>
          </p:cNvSpPr>
          <p:nvPr>
            <p:ph sz="quarter" idx="24" hasCustomPrompt="1"/>
          </p:nvPr>
        </p:nvSpPr>
        <p:spPr>
          <a:xfrm>
            <a:off x="600331" y="13349047"/>
            <a:ext cx="20729129" cy="7478951"/>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16" name="Content Placeholder 27"/>
          <p:cNvSpPr>
            <a:spLocks noGrp="1"/>
          </p:cNvSpPr>
          <p:nvPr>
            <p:ph sz="quarter" idx="25" hasCustomPrompt="1"/>
          </p:nvPr>
        </p:nvSpPr>
        <p:spPr>
          <a:xfrm>
            <a:off x="19085568" y="6134640"/>
            <a:ext cx="17589824" cy="3334215"/>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21" name="Content Placeholder 27"/>
          <p:cNvSpPr>
            <a:spLocks noGrp="1"/>
          </p:cNvSpPr>
          <p:nvPr>
            <p:ph sz="quarter" idx="26" hasCustomPrompt="1"/>
          </p:nvPr>
        </p:nvSpPr>
        <p:spPr>
          <a:xfrm>
            <a:off x="806520" y="10353233"/>
            <a:ext cx="17604188" cy="2051824"/>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
        <p:nvSpPr>
          <p:cNvPr id="22" name="Content Placeholder 27"/>
          <p:cNvSpPr>
            <a:spLocks noGrp="1"/>
          </p:cNvSpPr>
          <p:nvPr>
            <p:ph sz="quarter" idx="27" hasCustomPrompt="1"/>
          </p:nvPr>
        </p:nvSpPr>
        <p:spPr>
          <a:xfrm>
            <a:off x="19071203" y="10353233"/>
            <a:ext cx="17604188" cy="2051824"/>
          </a:xfrm>
          <a:prstGeom prst="rect">
            <a:avLst/>
          </a:prstGeom>
        </p:spPr>
        <p:txBody>
          <a:bodyPr vert="horz"/>
          <a:lstStyle>
            <a:lvl1pPr marL="0" indent="0">
              <a:buNone/>
              <a:defRPr sz="2800" baseline="0"/>
            </a:lvl1pPr>
          </a:lstStyle>
          <a:p>
            <a:pPr lvl="0"/>
            <a:r>
              <a:rPr lang="en-US" sz="2800" dirty="0"/>
              <a:t>Click here to insert content</a:t>
            </a:r>
            <a:endParaRPr lang="en-US" dirty="0"/>
          </a:p>
        </p:txBody>
      </p:sp>
    </p:spTree>
    <p:extLst>
      <p:ext uri="{BB962C8B-B14F-4D97-AF65-F5344CB8AC3E}">
        <p14:creationId xmlns:p14="http://schemas.microsoft.com/office/powerpoint/2010/main" val="36867710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rgbClr val="93A8C9">
                <a:alpha val="84000"/>
              </a:srgbClr>
            </a:gs>
            <a:gs pos="93000">
              <a:srgbClr val="FFFFFF">
                <a:alpha val="78000"/>
              </a:srgbClr>
            </a:gs>
            <a:gs pos="46000">
              <a:srgbClr val="93A8C9">
                <a:alpha val="84000"/>
              </a:srgbClr>
            </a:gs>
            <a:gs pos="74000">
              <a:srgbClr val="93A8C9">
                <a:alpha val="61000"/>
              </a:srgb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0"/>
            <a:ext cx="37490400" cy="4891798"/>
            <a:chOff x="0" y="0"/>
            <a:chExt cx="37490400" cy="4891798"/>
          </a:xfrm>
          <a:solidFill>
            <a:schemeClr val="tx2">
              <a:lumMod val="75000"/>
            </a:schemeClr>
          </a:solidFill>
        </p:grpSpPr>
        <p:sp>
          <p:nvSpPr>
            <p:cNvPr id="7" name="Rectangle 6"/>
            <p:cNvSpPr/>
            <p:nvPr userDrawn="1"/>
          </p:nvSpPr>
          <p:spPr>
            <a:xfrm>
              <a:off x="0" y="0"/>
              <a:ext cx="37490400" cy="479772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0" y="4891798"/>
              <a:ext cx="37490400" cy="0"/>
            </a:xfrm>
            <a:prstGeom prst="line">
              <a:avLst/>
            </a:prstGeom>
            <a:grpFill/>
            <a:ln w="25400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74019808"/>
      </p:ext>
    </p:extLst>
  </p:cSld>
  <p:clrMap bg1="dk1" tx1="lt1" bg2="dk2" tx2="lt2" accent1="accent1" accent2="accent2" accent3="accent3" accent4="accent4" accent5="accent5" accent6="accent6" hlink="hlink" folHlink="folHlink"/>
  <p:sldLayoutIdLst>
    <p:sldLayoutId id="2147483669" r:id="rId1"/>
  </p:sldLayoutIdLst>
  <p:txStyles>
    <p:titleStyle>
      <a:lvl1pPr algn="ctr" defTabSz="1672026" rtl="0" eaLnBrk="1" latinLnBrk="0" hangingPunct="1">
        <a:spcBef>
          <a:spcPct val="0"/>
        </a:spcBef>
        <a:buNone/>
        <a:defRPr sz="16100" kern="1200">
          <a:solidFill>
            <a:schemeClr val="tx1"/>
          </a:solidFill>
          <a:latin typeface="+mj-lt"/>
          <a:ea typeface="+mj-ea"/>
          <a:cs typeface="+mj-cs"/>
        </a:defRPr>
      </a:lvl1pPr>
    </p:titleStyle>
    <p:body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rgbClr val="93A8C9">
                <a:alpha val="84000"/>
              </a:srgbClr>
            </a:gs>
            <a:gs pos="93000">
              <a:srgbClr val="FFFFFF">
                <a:alpha val="78000"/>
              </a:srgbClr>
            </a:gs>
            <a:gs pos="46000">
              <a:srgbClr val="93A8C9">
                <a:alpha val="84000"/>
              </a:srgbClr>
            </a:gs>
            <a:gs pos="74000">
              <a:srgbClr val="93A8C9">
                <a:alpha val="61000"/>
              </a:srgb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0"/>
            <a:ext cx="37490400" cy="4891798"/>
            <a:chOff x="0" y="0"/>
            <a:chExt cx="37490400" cy="4891798"/>
          </a:xfrm>
          <a:solidFill>
            <a:schemeClr val="tx2">
              <a:lumMod val="75000"/>
            </a:schemeClr>
          </a:solidFill>
        </p:grpSpPr>
        <p:sp>
          <p:nvSpPr>
            <p:cNvPr id="7" name="Rectangle 6"/>
            <p:cNvSpPr/>
            <p:nvPr userDrawn="1"/>
          </p:nvSpPr>
          <p:spPr>
            <a:xfrm>
              <a:off x="0" y="0"/>
              <a:ext cx="37490400" cy="479772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0" y="4891798"/>
              <a:ext cx="37490400" cy="0"/>
            </a:xfrm>
            <a:prstGeom prst="line">
              <a:avLst/>
            </a:prstGeom>
            <a:grpFill/>
            <a:ln w="25400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grpSp>
      <p:sp>
        <p:nvSpPr>
          <p:cNvPr id="24" name="Rounded Rectangle 23"/>
          <p:cNvSpPr>
            <a:spLocks/>
          </p:cNvSpPr>
          <p:nvPr userDrawn="1"/>
        </p:nvSpPr>
        <p:spPr>
          <a:xfrm>
            <a:off x="914400" y="5258851"/>
            <a:ext cx="17373600" cy="15545534"/>
          </a:xfrm>
          <a:prstGeom prst="roundRect">
            <a:avLst>
              <a:gd name="adj" fmla="val 6556"/>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
        <p:nvSpPr>
          <p:cNvPr id="25" name="Rounded Rectangle 24"/>
          <p:cNvSpPr>
            <a:spLocks/>
          </p:cNvSpPr>
          <p:nvPr userDrawn="1"/>
        </p:nvSpPr>
        <p:spPr>
          <a:xfrm>
            <a:off x="19202400" y="5258851"/>
            <a:ext cx="17373600" cy="15545534"/>
          </a:xfrm>
          <a:prstGeom prst="roundRect">
            <a:avLst>
              <a:gd name="adj" fmla="val 6556"/>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Tree>
    <p:extLst>
      <p:ext uri="{BB962C8B-B14F-4D97-AF65-F5344CB8AC3E}">
        <p14:creationId xmlns:p14="http://schemas.microsoft.com/office/powerpoint/2010/main" val="3912718737"/>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1672026" rtl="0" eaLnBrk="1" latinLnBrk="0" hangingPunct="1">
        <a:spcBef>
          <a:spcPct val="0"/>
        </a:spcBef>
        <a:buNone/>
        <a:defRPr sz="16100" kern="1200">
          <a:solidFill>
            <a:schemeClr val="tx1"/>
          </a:solidFill>
          <a:latin typeface="+mj-lt"/>
          <a:ea typeface="+mj-ea"/>
          <a:cs typeface="+mj-cs"/>
        </a:defRPr>
      </a:lvl1pPr>
    </p:titleStyle>
    <p:body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rgbClr val="93A8C9">
                <a:alpha val="84000"/>
              </a:srgbClr>
            </a:gs>
            <a:gs pos="93000">
              <a:srgbClr val="FFFFFF">
                <a:alpha val="78000"/>
              </a:srgbClr>
            </a:gs>
            <a:gs pos="46000">
              <a:srgbClr val="93A8C9">
                <a:alpha val="84000"/>
              </a:srgbClr>
            </a:gs>
            <a:gs pos="74000">
              <a:srgbClr val="93A8C9">
                <a:alpha val="61000"/>
              </a:srgb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0"/>
            <a:ext cx="37490400" cy="4891798"/>
            <a:chOff x="0" y="0"/>
            <a:chExt cx="37490400" cy="4891798"/>
          </a:xfrm>
          <a:solidFill>
            <a:schemeClr val="tx2">
              <a:lumMod val="75000"/>
            </a:schemeClr>
          </a:solidFill>
        </p:grpSpPr>
        <p:sp>
          <p:nvSpPr>
            <p:cNvPr id="7" name="Rectangle 6"/>
            <p:cNvSpPr/>
            <p:nvPr userDrawn="1"/>
          </p:nvSpPr>
          <p:spPr>
            <a:xfrm>
              <a:off x="0" y="0"/>
              <a:ext cx="37490400" cy="479772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0" y="4891798"/>
              <a:ext cx="37490400" cy="0"/>
            </a:xfrm>
            <a:prstGeom prst="line">
              <a:avLst/>
            </a:prstGeom>
            <a:grpFill/>
            <a:ln w="25400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grpSp>
      <p:sp>
        <p:nvSpPr>
          <p:cNvPr id="24" name="Rounded Rectangle 23"/>
          <p:cNvSpPr>
            <a:spLocks/>
          </p:cNvSpPr>
          <p:nvPr userDrawn="1"/>
        </p:nvSpPr>
        <p:spPr>
          <a:xfrm>
            <a:off x="457200" y="5258851"/>
            <a:ext cx="36576000" cy="15545534"/>
          </a:xfrm>
          <a:prstGeom prst="roundRect">
            <a:avLst>
              <a:gd name="adj" fmla="val 6556"/>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Tree>
    <p:extLst>
      <p:ext uri="{BB962C8B-B14F-4D97-AF65-F5344CB8AC3E}">
        <p14:creationId xmlns:p14="http://schemas.microsoft.com/office/powerpoint/2010/main" val="790830232"/>
      </p:ext>
    </p:extLst>
  </p:cSld>
  <p:clrMap bg1="lt1" tx1="dk1" bg2="lt2" tx2="dk2" accent1="accent1" accent2="accent2" accent3="accent3" accent4="accent4" accent5="accent5" accent6="accent6" hlink="hlink" folHlink="folHlink"/>
  <p:sldLayoutIdLst>
    <p:sldLayoutId id="2147483665" r:id="rId1"/>
  </p:sldLayoutIdLst>
  <p:txStyles>
    <p:titleStyle>
      <a:lvl1pPr algn="ctr" defTabSz="1672026" rtl="0" eaLnBrk="1" latinLnBrk="0" hangingPunct="1">
        <a:spcBef>
          <a:spcPct val="0"/>
        </a:spcBef>
        <a:buNone/>
        <a:defRPr sz="16100" kern="1200">
          <a:solidFill>
            <a:schemeClr val="tx1"/>
          </a:solidFill>
          <a:latin typeface="+mj-lt"/>
          <a:ea typeface="+mj-ea"/>
          <a:cs typeface="+mj-cs"/>
        </a:defRPr>
      </a:lvl1pPr>
    </p:titleStyle>
    <p:body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rgbClr val="93A8C9">
                <a:alpha val="84000"/>
              </a:srgbClr>
            </a:gs>
            <a:gs pos="93000">
              <a:srgbClr val="FFFFFF">
                <a:alpha val="78000"/>
              </a:srgbClr>
            </a:gs>
            <a:gs pos="46000">
              <a:srgbClr val="93A8C9">
                <a:alpha val="84000"/>
              </a:srgbClr>
            </a:gs>
            <a:gs pos="74000">
              <a:srgbClr val="93A8C9">
                <a:alpha val="61000"/>
              </a:srgb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0"/>
            <a:ext cx="37490400" cy="4891798"/>
            <a:chOff x="0" y="0"/>
            <a:chExt cx="37490400" cy="4891798"/>
          </a:xfrm>
          <a:solidFill>
            <a:schemeClr val="tx2">
              <a:lumMod val="75000"/>
            </a:schemeClr>
          </a:solidFill>
        </p:grpSpPr>
        <p:sp>
          <p:nvSpPr>
            <p:cNvPr id="7" name="Rectangle 6"/>
            <p:cNvSpPr/>
            <p:nvPr userDrawn="1"/>
          </p:nvSpPr>
          <p:spPr>
            <a:xfrm>
              <a:off x="0" y="0"/>
              <a:ext cx="37490400" cy="479772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0" y="4891798"/>
              <a:ext cx="37490400" cy="0"/>
            </a:xfrm>
            <a:prstGeom prst="line">
              <a:avLst/>
            </a:prstGeom>
            <a:grpFill/>
            <a:ln w="25400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09724833"/>
      </p:ext>
    </p:extLst>
  </p:cSld>
  <p:clrMap bg1="lt1" tx1="dk1" bg2="lt2" tx2="dk2" accent1="accent1" accent2="accent2" accent3="accent3" accent4="accent4" accent5="accent5" accent6="accent6" hlink="hlink" folHlink="folHlink"/>
  <p:sldLayoutIdLst>
    <p:sldLayoutId id="2147483667" r:id="rId1"/>
  </p:sldLayoutIdLst>
  <p:txStyles>
    <p:titleStyle>
      <a:lvl1pPr algn="ctr" defTabSz="1672026" rtl="0" eaLnBrk="1" latinLnBrk="0" hangingPunct="1">
        <a:spcBef>
          <a:spcPct val="0"/>
        </a:spcBef>
        <a:buNone/>
        <a:defRPr sz="16100" kern="1200">
          <a:solidFill>
            <a:schemeClr val="tx1"/>
          </a:solidFill>
          <a:latin typeface="+mj-lt"/>
          <a:ea typeface="+mj-ea"/>
          <a:cs typeface="+mj-cs"/>
        </a:defRPr>
      </a:lvl1pPr>
    </p:titleStyle>
    <p:body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rgbClr val="93A8C9">
                <a:alpha val="84000"/>
              </a:srgbClr>
            </a:gs>
            <a:gs pos="93000">
              <a:srgbClr val="FFFFFF">
                <a:alpha val="78000"/>
              </a:srgbClr>
            </a:gs>
            <a:gs pos="46000">
              <a:srgbClr val="93A8C9">
                <a:alpha val="84000"/>
              </a:srgbClr>
            </a:gs>
            <a:gs pos="74000">
              <a:srgbClr val="93A8C9">
                <a:alpha val="61000"/>
              </a:srgb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6" name="Group 15"/>
          <p:cNvGrpSpPr/>
          <p:nvPr userDrawn="1"/>
        </p:nvGrpSpPr>
        <p:grpSpPr>
          <a:xfrm>
            <a:off x="0" y="0"/>
            <a:ext cx="37490400" cy="4891798"/>
            <a:chOff x="0" y="0"/>
            <a:chExt cx="37490400" cy="4891798"/>
          </a:xfrm>
          <a:solidFill>
            <a:schemeClr val="tx2">
              <a:lumMod val="75000"/>
            </a:schemeClr>
          </a:solidFill>
        </p:grpSpPr>
        <p:sp>
          <p:nvSpPr>
            <p:cNvPr id="7" name="Rectangle 6"/>
            <p:cNvSpPr/>
            <p:nvPr userDrawn="1"/>
          </p:nvSpPr>
          <p:spPr>
            <a:xfrm>
              <a:off x="0" y="0"/>
              <a:ext cx="37490400" cy="4797724"/>
            </a:xfrm>
            <a:prstGeom prst="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0" y="4891798"/>
              <a:ext cx="37490400" cy="0"/>
            </a:xfrm>
            <a:prstGeom prst="line">
              <a:avLst/>
            </a:prstGeom>
            <a:grpFill/>
            <a:ln w="25400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1420128"/>
      </p:ext>
    </p:extLst>
  </p:cSld>
  <p:clrMap bg1="lt1" tx1="dk1" bg2="lt2" tx2="dk2" accent1="accent1" accent2="accent2" accent3="accent3" accent4="accent4" accent5="accent5" accent6="accent6" hlink="hlink" folHlink="folHlink"/>
  <p:sldLayoutIdLst>
    <p:sldLayoutId id="2147483671" r:id="rId1"/>
  </p:sldLayoutIdLst>
  <p:txStyles>
    <p:titleStyle>
      <a:lvl1pPr algn="ctr" defTabSz="1672026" rtl="0" eaLnBrk="1" latinLnBrk="0" hangingPunct="1">
        <a:spcBef>
          <a:spcPct val="0"/>
        </a:spcBef>
        <a:buNone/>
        <a:defRPr sz="16100" kern="1200">
          <a:solidFill>
            <a:schemeClr val="tx1"/>
          </a:solidFill>
          <a:latin typeface="+mj-lt"/>
          <a:ea typeface="+mj-ea"/>
          <a:cs typeface="+mj-cs"/>
        </a:defRPr>
      </a:lvl1pPr>
    </p:titleStyle>
    <p:bodyStyle>
      <a:lvl1pPr marL="1254020" indent="-1254020" algn="l" defTabSz="1672026" rtl="0" eaLnBrk="1" latinLnBrk="0" hangingPunct="1">
        <a:spcBef>
          <a:spcPct val="20000"/>
        </a:spcBef>
        <a:buFont typeface="Arial"/>
        <a:buChar char="•"/>
        <a:defRPr sz="11700" kern="120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026" rtl="0" eaLnBrk="1" latinLnBrk="0" hangingPunct="1">
        <a:defRPr sz="6600" kern="1200">
          <a:solidFill>
            <a:schemeClr val="tx1"/>
          </a:solidFill>
          <a:latin typeface="+mn-lt"/>
          <a:ea typeface="+mn-ea"/>
          <a:cs typeface="+mn-cs"/>
        </a:defRPr>
      </a:lvl1pPr>
      <a:lvl2pPr marL="1672026" algn="l" defTabSz="1672026" rtl="0" eaLnBrk="1" latinLnBrk="0" hangingPunct="1">
        <a:defRPr sz="6600" kern="1200">
          <a:solidFill>
            <a:schemeClr val="tx1"/>
          </a:solidFill>
          <a:latin typeface="+mn-lt"/>
          <a:ea typeface="+mn-ea"/>
          <a:cs typeface="+mn-cs"/>
        </a:defRPr>
      </a:lvl2pPr>
      <a:lvl3pPr marL="3344052" algn="l" defTabSz="1672026" rtl="0" eaLnBrk="1" latinLnBrk="0" hangingPunct="1">
        <a:defRPr sz="6600" kern="1200">
          <a:solidFill>
            <a:schemeClr val="tx1"/>
          </a:solidFill>
          <a:latin typeface="+mn-lt"/>
          <a:ea typeface="+mn-ea"/>
          <a:cs typeface="+mn-cs"/>
        </a:defRPr>
      </a:lvl3pPr>
      <a:lvl4pPr marL="5016078" algn="l" defTabSz="1672026" rtl="0" eaLnBrk="1" latinLnBrk="0" hangingPunct="1">
        <a:defRPr sz="6600" kern="1200">
          <a:solidFill>
            <a:schemeClr val="tx1"/>
          </a:solidFill>
          <a:latin typeface="+mn-lt"/>
          <a:ea typeface="+mn-ea"/>
          <a:cs typeface="+mn-cs"/>
        </a:defRPr>
      </a:lvl4pPr>
      <a:lvl5pPr marL="6688104" algn="l" defTabSz="1672026" rtl="0" eaLnBrk="1" latinLnBrk="0" hangingPunct="1">
        <a:defRPr sz="6600" kern="1200">
          <a:solidFill>
            <a:schemeClr val="tx1"/>
          </a:solidFill>
          <a:latin typeface="+mn-lt"/>
          <a:ea typeface="+mn-ea"/>
          <a:cs typeface="+mn-cs"/>
        </a:defRPr>
      </a:lvl5pPr>
      <a:lvl6pPr marL="8360131" algn="l" defTabSz="1672026" rtl="0" eaLnBrk="1" latinLnBrk="0" hangingPunct="1">
        <a:defRPr sz="6600" kern="1200">
          <a:solidFill>
            <a:schemeClr val="tx1"/>
          </a:solidFill>
          <a:latin typeface="+mn-lt"/>
          <a:ea typeface="+mn-ea"/>
          <a:cs typeface="+mn-cs"/>
        </a:defRPr>
      </a:lvl6pPr>
      <a:lvl7pPr marL="10032157" algn="l" defTabSz="1672026" rtl="0" eaLnBrk="1" latinLnBrk="0" hangingPunct="1">
        <a:defRPr sz="6600" kern="1200">
          <a:solidFill>
            <a:schemeClr val="tx1"/>
          </a:solidFill>
          <a:latin typeface="+mn-lt"/>
          <a:ea typeface="+mn-ea"/>
          <a:cs typeface="+mn-cs"/>
        </a:defRPr>
      </a:lvl7pPr>
      <a:lvl8pPr marL="11704183" algn="l" defTabSz="1672026" rtl="0" eaLnBrk="1" latinLnBrk="0" hangingPunct="1">
        <a:defRPr sz="6600" kern="1200">
          <a:solidFill>
            <a:schemeClr val="tx1"/>
          </a:solidFill>
          <a:latin typeface="+mn-lt"/>
          <a:ea typeface="+mn-ea"/>
          <a:cs typeface="+mn-cs"/>
        </a:defRPr>
      </a:lvl8pPr>
      <a:lvl9pPr marL="13376209" algn="l" defTabSz="1672026"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38070" y="836615"/>
            <a:ext cx="29729247" cy="1386075"/>
          </a:xfrm>
        </p:spPr>
        <p:txBody>
          <a:bodyPr/>
          <a:lstStyle/>
          <a:p>
            <a:r>
              <a:rPr lang="en-US" b="1" dirty="0"/>
              <a:t>Preparing Health Professions Students to Lead Change: </a:t>
            </a:r>
          </a:p>
          <a:p>
            <a:r>
              <a:rPr lang="en-US" b="1" dirty="0"/>
              <a:t>A Student-Run Curriculum</a:t>
            </a:r>
            <a:endParaRPr lang="en-US" dirty="0"/>
          </a:p>
        </p:txBody>
      </p:sp>
      <p:sp>
        <p:nvSpPr>
          <p:cNvPr id="3" name="Text Placeholder 2"/>
          <p:cNvSpPr>
            <a:spLocks noGrp="1"/>
          </p:cNvSpPr>
          <p:nvPr>
            <p:ph type="body" sz="quarter" idx="11"/>
          </p:nvPr>
        </p:nvSpPr>
        <p:spPr>
          <a:xfrm>
            <a:off x="3573371" y="2540855"/>
            <a:ext cx="32092417" cy="992272"/>
          </a:xfrm>
        </p:spPr>
        <p:txBody>
          <a:bodyPr/>
          <a:lstStyle/>
          <a:p>
            <a:r>
              <a:rPr lang="en-US" sz="3200" b="1" u="sng" dirty="0"/>
              <a:t>Samantha Sanders BA,</a:t>
            </a:r>
            <a:r>
              <a:rPr lang="en-US" sz="3200" b="1" u="sng" baseline="30000" dirty="0"/>
              <a:t>1</a:t>
            </a:r>
            <a:r>
              <a:rPr lang="en-US" sz="3200" b="1" u="sng" dirty="0"/>
              <a:t> Lisa S. </a:t>
            </a:r>
            <a:r>
              <a:rPr lang="en-US" sz="3200" b="1" u="sng" dirty="0" err="1"/>
              <a:t>Rotenstein</a:t>
            </a:r>
            <a:r>
              <a:rPr lang="en-US" sz="3200" b="1" u="sng" dirty="0"/>
              <a:t> MD MBA</a:t>
            </a:r>
            <a:r>
              <a:rPr lang="en-US" sz="3200" b="1" u="sng" baseline="30000" dirty="0"/>
              <a:t>1,2</a:t>
            </a:r>
            <a:r>
              <a:rPr lang="en-US" sz="3200" b="1" u="sng" dirty="0"/>
              <a:t>, Katherine M. Perez MD MPP </a:t>
            </a:r>
            <a:r>
              <a:rPr lang="en-US" sz="3200" b="1" u="sng" baseline="30000" dirty="0"/>
              <a:t>1,3</a:t>
            </a:r>
            <a:r>
              <a:rPr lang="en-US" sz="3200" b="1" u="sng" dirty="0"/>
              <a:t> Diana Wohler MD, </a:t>
            </a:r>
            <a:r>
              <a:rPr lang="en-US" sz="3200" b="1" u="sng" baseline="30000" dirty="0"/>
              <a:t>1,4  </a:t>
            </a:r>
            <a:r>
              <a:rPr lang="en-US" sz="3200" b="1" u="sng" dirty="0"/>
              <a:t>Dana </a:t>
            </a:r>
            <a:r>
              <a:rPr lang="en-US" sz="3200" b="1" u="sng" dirty="0" err="1"/>
              <a:t>DaEun</a:t>
            </a:r>
            <a:r>
              <a:rPr lang="en-US" sz="3200" b="1" u="sng" dirty="0"/>
              <a:t> </a:t>
            </a:r>
            <a:r>
              <a:rPr lang="en-US" sz="3200" b="1" u="sng" dirty="0" err="1"/>
              <a:t>Im</a:t>
            </a:r>
            <a:r>
              <a:rPr lang="en-US" sz="3200" b="1" u="sng" dirty="0"/>
              <a:t> MD MPP MPhil </a:t>
            </a:r>
            <a:r>
              <a:rPr lang="en-US" sz="3200" b="1" u="sng" baseline="30000" dirty="0"/>
              <a:t>1,5</a:t>
            </a:r>
            <a:r>
              <a:rPr lang="en-US" sz="3200" b="1" u="sng" dirty="0"/>
              <a:t>, Alexander Kazberouk BS</a:t>
            </a:r>
            <a:r>
              <a:rPr lang="en-US" sz="3200" b="1" u="sng" baseline="30000" dirty="0"/>
              <a:t>1</a:t>
            </a:r>
            <a:r>
              <a:rPr lang="en-US" sz="3200" b="1" u="sng" dirty="0"/>
              <a:t>, Russell Phillips MD</a:t>
            </a:r>
            <a:r>
              <a:rPr lang="en-US" sz="3200" b="1" u="sng" baseline="30000" dirty="0"/>
              <a:t>1</a:t>
            </a:r>
            <a:endParaRPr lang="en-US" sz="3200" b="1" u="sng" dirty="0"/>
          </a:p>
        </p:txBody>
      </p:sp>
      <p:sp>
        <p:nvSpPr>
          <p:cNvPr id="4" name="Text Placeholder 3"/>
          <p:cNvSpPr>
            <a:spLocks noGrp="1"/>
          </p:cNvSpPr>
          <p:nvPr>
            <p:ph type="body" sz="quarter" idx="12"/>
          </p:nvPr>
        </p:nvSpPr>
        <p:spPr>
          <a:xfrm>
            <a:off x="3371850" y="3450938"/>
            <a:ext cx="31670155" cy="992272"/>
          </a:xfrm>
        </p:spPr>
        <p:txBody>
          <a:bodyPr/>
          <a:lstStyle/>
          <a:p>
            <a:pPr lvl="0"/>
            <a:r>
              <a:rPr lang="en-US" sz="2800" baseline="30000" dirty="0"/>
              <a:t>1</a:t>
            </a:r>
            <a:r>
              <a:rPr lang="en-US" sz="2800" dirty="0"/>
              <a:t>Harvard Medical School, Boston, MA, </a:t>
            </a:r>
            <a:r>
              <a:rPr lang="en-US" sz="2800" baseline="30000" dirty="0"/>
              <a:t>2 </a:t>
            </a:r>
            <a:r>
              <a:rPr lang="en-US" sz="2800" dirty="0"/>
              <a:t>Brigham and Women’s Hospital Medicine Residency, Boston, MA </a:t>
            </a:r>
            <a:r>
              <a:rPr lang="en-US" sz="2800" baseline="30000" dirty="0"/>
              <a:t>3</a:t>
            </a:r>
            <a:r>
              <a:rPr lang="en-US" sz="2800" dirty="0"/>
              <a:t>University of Washington Internal Medicine Residency, Seattle, WA, </a:t>
            </a:r>
            <a:r>
              <a:rPr lang="en-US" sz="2800" baseline="30000" dirty="0"/>
              <a:t>4</a:t>
            </a:r>
            <a:r>
              <a:rPr lang="en-US" sz="2800" dirty="0"/>
              <a:t>Brown Family Medicine Residency at Memorial Hospital of Rhode Island, Pawtucket, RI </a:t>
            </a:r>
            <a:r>
              <a:rPr lang="en-US" sz="2800" baseline="30000" dirty="0"/>
              <a:t>5</a:t>
            </a:r>
            <a:r>
              <a:rPr lang="en-US" sz="2800" dirty="0"/>
              <a:t>Harvard Affiliated Emergency Medicine Residency, Brigham and Women’s Hospital and Massachusetts General Hospital, Boston, MA</a:t>
            </a:r>
          </a:p>
        </p:txBody>
      </p:sp>
      <p:sp>
        <p:nvSpPr>
          <p:cNvPr id="5" name="Text Placeholder 4"/>
          <p:cNvSpPr>
            <a:spLocks noGrp="1"/>
          </p:cNvSpPr>
          <p:nvPr>
            <p:ph type="body" sz="quarter" idx="13"/>
          </p:nvPr>
        </p:nvSpPr>
        <p:spPr>
          <a:solidFill>
            <a:schemeClr val="tx2"/>
          </a:solidFill>
        </p:spPr>
        <p:txBody>
          <a:bodyPr/>
          <a:lstStyle/>
          <a:p>
            <a:r>
              <a:rPr lang="en-US" dirty="0"/>
              <a:t>MOTIVATION</a:t>
            </a:r>
          </a:p>
        </p:txBody>
      </p:sp>
      <p:sp>
        <p:nvSpPr>
          <p:cNvPr id="6" name="Content Placeholder 5"/>
          <p:cNvSpPr>
            <a:spLocks noGrp="1"/>
          </p:cNvSpPr>
          <p:nvPr>
            <p:ph sz="quarter" idx="14"/>
          </p:nvPr>
        </p:nvSpPr>
        <p:spPr>
          <a:xfrm>
            <a:off x="901642" y="6148211"/>
            <a:ext cx="17843558" cy="5738989"/>
          </a:xfrm>
        </p:spPr>
        <p:txBody>
          <a:bodyPr/>
          <a:lstStyle/>
          <a:p>
            <a:pPr>
              <a:spcBef>
                <a:spcPts val="0"/>
              </a:spcBef>
              <a:spcAft>
                <a:spcPts val="1800"/>
              </a:spcAft>
            </a:pPr>
            <a:r>
              <a:rPr lang="en-US" dirty="0">
                <a:solidFill>
                  <a:schemeClr val="bg1"/>
                </a:solidFill>
              </a:rPr>
              <a:t>Transforming primary care will depend on preparing a generation of primary care clinicians to be strong leaders of teams, clinics, and health systems. Short courses in leadership skills for trainees have been shown to enhance mindfulness, goal definition, and communication</a:t>
            </a:r>
            <a:r>
              <a:rPr lang="en-US" strike="sngStrike" dirty="0">
                <a:solidFill>
                  <a:schemeClr val="bg1"/>
                </a:solidFill>
              </a:rPr>
              <a:t>;</a:t>
            </a:r>
            <a:r>
              <a:rPr lang="en-US" dirty="0">
                <a:solidFill>
                  <a:schemeClr val="bg1"/>
                </a:solidFill>
              </a:rPr>
              <a:t>[1][2][3] however most medical schools provide little formal leadership training.[4]</a:t>
            </a:r>
          </a:p>
        </p:txBody>
      </p:sp>
      <p:sp>
        <p:nvSpPr>
          <p:cNvPr id="8" name="Text Placeholder 7"/>
          <p:cNvSpPr>
            <a:spLocks noGrp="1"/>
          </p:cNvSpPr>
          <p:nvPr>
            <p:ph type="body" sz="quarter" idx="17"/>
          </p:nvPr>
        </p:nvSpPr>
        <p:spPr>
          <a:xfrm>
            <a:off x="976695" y="7737333"/>
            <a:ext cx="17373600" cy="859098"/>
          </a:xfrm>
          <a:solidFill>
            <a:srgbClr val="0D2557"/>
          </a:solidFill>
        </p:spPr>
        <p:txBody>
          <a:bodyPr/>
          <a:lstStyle/>
          <a:p>
            <a:r>
              <a:rPr lang="en-US" dirty="0"/>
              <a:t>HISTORY AND CURRENT APPROACH</a:t>
            </a:r>
          </a:p>
        </p:txBody>
      </p:sp>
      <p:sp>
        <p:nvSpPr>
          <p:cNvPr id="9" name="Content Placeholder 8"/>
          <p:cNvSpPr>
            <a:spLocks noGrp="1"/>
          </p:cNvSpPr>
          <p:nvPr>
            <p:ph sz="quarter" idx="18"/>
          </p:nvPr>
        </p:nvSpPr>
        <p:spPr>
          <a:xfrm>
            <a:off x="976695" y="8655412"/>
            <a:ext cx="17373600" cy="2220420"/>
          </a:xfrm>
        </p:spPr>
        <p:txBody>
          <a:bodyPr/>
          <a:lstStyle/>
          <a:p>
            <a:pPr marL="457200" indent="-457200">
              <a:buFont typeface="Arial"/>
              <a:buChar char="•"/>
            </a:pPr>
            <a:r>
              <a:rPr lang="en-US" dirty="0">
                <a:solidFill>
                  <a:schemeClr val="bg1"/>
                </a:solidFill>
              </a:rPr>
              <a:t>The SLC is student group of 20-35 health professions students working on specific projects in teams of 4-8 students</a:t>
            </a:r>
          </a:p>
          <a:p>
            <a:pPr marL="457200" indent="-457200">
              <a:buFont typeface="Arial"/>
              <a:buChar char="•"/>
            </a:pPr>
            <a:r>
              <a:rPr lang="en-US" dirty="0">
                <a:solidFill>
                  <a:schemeClr val="bg1"/>
                </a:solidFill>
              </a:rPr>
              <a:t>Early trainings were brief, informal, and focused on sharing existing skills among SLC members, Training sessions were inspired by work done by the CPC, Primary Care Progress, and Marshall Ganz (Harvard Kennedy School)</a:t>
            </a:r>
            <a:r>
              <a:rPr lang="en-US" i="1" dirty="0">
                <a:solidFill>
                  <a:schemeClr val="bg1"/>
                </a:solidFill>
              </a:rPr>
              <a:t>. </a:t>
            </a:r>
            <a:endParaRPr lang="en-US" dirty="0">
              <a:solidFill>
                <a:schemeClr val="bg1"/>
              </a:solidFill>
            </a:endParaRPr>
          </a:p>
          <a:p>
            <a:pPr marL="457200" indent="-457200">
              <a:buFont typeface="Arial"/>
              <a:buChar char="•"/>
            </a:pPr>
            <a:r>
              <a:rPr lang="en-US" dirty="0">
                <a:solidFill>
                  <a:schemeClr val="bg1"/>
                </a:solidFill>
              </a:rPr>
              <a:t>A Director of Leadership Training position was created to design formal curricula starting in 2014-2015.</a:t>
            </a:r>
            <a:endParaRPr lang="en-US" i="1" dirty="0">
              <a:solidFill>
                <a:srgbClr val="000000"/>
              </a:solidFill>
            </a:endParaRPr>
          </a:p>
          <a:p>
            <a:pPr marL="457200" indent="-457200">
              <a:buFont typeface="Arial"/>
              <a:buChar char="•"/>
            </a:pPr>
            <a:endParaRPr lang="en-US" dirty="0"/>
          </a:p>
        </p:txBody>
      </p:sp>
      <p:sp>
        <p:nvSpPr>
          <p:cNvPr id="13" name="Text Placeholder 12"/>
          <p:cNvSpPr>
            <a:spLocks noGrp="1"/>
          </p:cNvSpPr>
          <p:nvPr>
            <p:ph type="body" sz="quarter" idx="23"/>
          </p:nvPr>
        </p:nvSpPr>
        <p:spPr>
          <a:solidFill>
            <a:srgbClr val="0D2557"/>
          </a:solidFill>
        </p:spPr>
        <p:txBody>
          <a:bodyPr/>
          <a:lstStyle/>
          <a:p>
            <a:r>
              <a:rPr lang="en-US" dirty="0"/>
              <a:t>RESULTS (CLICK TO EDIT)</a:t>
            </a:r>
          </a:p>
        </p:txBody>
      </p:sp>
      <p:sp>
        <p:nvSpPr>
          <p:cNvPr id="7" name="Text Placeholder 6"/>
          <p:cNvSpPr>
            <a:spLocks noGrp="1"/>
          </p:cNvSpPr>
          <p:nvPr>
            <p:ph type="body" sz="quarter" idx="23"/>
          </p:nvPr>
        </p:nvSpPr>
        <p:spPr/>
        <p:txBody>
          <a:bodyPr/>
          <a:lstStyle/>
          <a:p>
            <a:r>
              <a:rPr lang="en-US" dirty="0"/>
              <a:t>RESULTS</a:t>
            </a:r>
          </a:p>
        </p:txBody>
      </p:sp>
      <p:sp>
        <p:nvSpPr>
          <p:cNvPr id="16" name="Text Placeholder 7"/>
          <p:cNvSpPr>
            <a:spLocks noGrp="1"/>
          </p:cNvSpPr>
          <p:nvPr>
            <p:ph type="body" sz="quarter" idx="17"/>
          </p:nvPr>
        </p:nvSpPr>
        <p:spPr>
          <a:xfrm>
            <a:off x="19203988" y="15233377"/>
            <a:ext cx="12123816" cy="859098"/>
          </a:xfrm>
          <a:solidFill>
            <a:srgbClr val="0D2557"/>
          </a:solidFill>
        </p:spPr>
        <p:txBody>
          <a:bodyPr/>
          <a:lstStyle/>
          <a:p>
            <a:r>
              <a:rPr lang="en-US" dirty="0"/>
              <a:t>CONCLUSION AND NEXT STEPS</a:t>
            </a:r>
          </a:p>
        </p:txBody>
      </p:sp>
      <p:pic>
        <p:nvPicPr>
          <p:cNvPr id="1034" name="Picture 10" descr="Image result for harvard medical school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43" y="428347"/>
            <a:ext cx="1619937" cy="195040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bwh logo transpa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71657" y="428347"/>
            <a:ext cx="1422707" cy="189767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mgh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86474" y="693820"/>
            <a:ext cx="1358185" cy="158432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swedish seattle hospital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6081" y="428347"/>
            <a:ext cx="1933465" cy="193346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brown hospital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25672" y="398851"/>
            <a:ext cx="1532025" cy="2113430"/>
          </a:xfrm>
          <a:prstGeom prst="rect">
            <a:avLst/>
          </a:prstGeom>
          <a:noFill/>
          <a:extLst>
            <a:ext uri="{909E8E84-426E-40DD-AFC4-6F175D3DCCD1}">
              <a14:hiddenFill xmlns:a14="http://schemas.microsoft.com/office/drawing/2010/main">
                <a:solidFill>
                  <a:srgbClr val="FFFFFF"/>
                </a:solidFill>
              </a14:hiddenFill>
            </a:ext>
          </a:extLst>
        </p:spPr>
      </p:pic>
      <p:sp>
        <p:nvSpPr>
          <p:cNvPr id="63" name="Content Placeholder 8"/>
          <p:cNvSpPr>
            <a:spLocks noGrp="1"/>
          </p:cNvSpPr>
          <p:nvPr>
            <p:ph sz="quarter" idx="18"/>
          </p:nvPr>
        </p:nvSpPr>
        <p:spPr>
          <a:xfrm>
            <a:off x="22849421" y="12741681"/>
            <a:ext cx="10126129" cy="847127"/>
          </a:xfrm>
        </p:spPr>
        <p:txBody>
          <a:bodyPr/>
          <a:lstStyle/>
          <a:p>
            <a:pPr algn="ctr"/>
            <a:r>
              <a:rPr lang="en-US" sz="3800" b="1" dirty="0">
                <a:solidFill>
                  <a:srgbClr val="000000"/>
                </a:solidFill>
              </a:rPr>
              <a:t>2015-2016 Teamwork Perception Results:</a:t>
            </a:r>
            <a:endParaRPr lang="en-US" sz="3800" dirty="0"/>
          </a:p>
        </p:txBody>
      </p:sp>
      <p:sp>
        <p:nvSpPr>
          <p:cNvPr id="74" name="Pentagon 73"/>
          <p:cNvSpPr/>
          <p:nvPr/>
        </p:nvSpPr>
        <p:spPr>
          <a:xfrm>
            <a:off x="5885033" y="13274609"/>
            <a:ext cx="4020555" cy="1388400"/>
          </a:xfrm>
          <a:prstGeom prst="homePlat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5" name="Pentagon 74"/>
          <p:cNvSpPr/>
          <p:nvPr/>
        </p:nvSpPr>
        <p:spPr>
          <a:xfrm>
            <a:off x="10095563" y="13274609"/>
            <a:ext cx="4476539" cy="1388400"/>
          </a:xfrm>
          <a:prstGeom prst="homePlat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6" name="Pentagon 75"/>
          <p:cNvSpPr/>
          <p:nvPr/>
        </p:nvSpPr>
        <p:spPr>
          <a:xfrm>
            <a:off x="14816885" y="13236509"/>
            <a:ext cx="3774767" cy="1388400"/>
          </a:xfrm>
          <a:prstGeom prst="homePlat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7" name="Rectangle 76"/>
          <p:cNvSpPr/>
          <p:nvPr/>
        </p:nvSpPr>
        <p:spPr>
          <a:xfrm>
            <a:off x="5904005" y="13278014"/>
            <a:ext cx="3755794" cy="1384995"/>
          </a:xfrm>
          <a:prstGeom prst="rect">
            <a:avLst/>
          </a:prstGeom>
          <a:solidFill>
            <a:schemeClr val="accent5">
              <a:lumMod val="40000"/>
              <a:lumOff val="60000"/>
            </a:schemeClr>
          </a:solidFill>
        </p:spPr>
        <p:txBody>
          <a:bodyPr wrap="square">
            <a:spAutoFit/>
          </a:bodyPr>
          <a:lstStyle/>
          <a:p>
            <a:r>
              <a:rPr lang="en-US" sz="2800" dirty="0"/>
              <a:t>Share agenda and training topic with students ahead of time</a:t>
            </a:r>
          </a:p>
        </p:txBody>
      </p:sp>
      <p:sp>
        <p:nvSpPr>
          <p:cNvPr id="78" name="Rectangle 77"/>
          <p:cNvSpPr/>
          <p:nvPr/>
        </p:nvSpPr>
        <p:spPr>
          <a:xfrm>
            <a:off x="10105429" y="13258964"/>
            <a:ext cx="3991197" cy="1384995"/>
          </a:xfrm>
          <a:prstGeom prst="rect">
            <a:avLst/>
          </a:prstGeom>
        </p:spPr>
        <p:txBody>
          <a:bodyPr wrap="square">
            <a:spAutoFit/>
          </a:bodyPr>
          <a:lstStyle/>
          <a:p>
            <a:r>
              <a:rPr lang="en-US" sz="2800" dirty="0">
                <a:solidFill>
                  <a:schemeClr val="bg1"/>
                </a:solidFill>
              </a:rPr>
              <a:t>Brief training (15-30 mins) followed by interactive activity to apply new skills</a:t>
            </a:r>
          </a:p>
        </p:txBody>
      </p:sp>
      <p:sp>
        <p:nvSpPr>
          <p:cNvPr id="79" name="Rectangle 78"/>
          <p:cNvSpPr/>
          <p:nvPr/>
        </p:nvSpPr>
        <p:spPr>
          <a:xfrm>
            <a:off x="14839355" y="13239914"/>
            <a:ext cx="3182448" cy="1384995"/>
          </a:xfrm>
          <a:prstGeom prst="rect">
            <a:avLst/>
          </a:prstGeom>
        </p:spPr>
        <p:txBody>
          <a:bodyPr wrap="square">
            <a:spAutoFit/>
          </a:bodyPr>
          <a:lstStyle/>
          <a:p>
            <a:r>
              <a:rPr lang="en-US" sz="2800" dirty="0">
                <a:solidFill>
                  <a:schemeClr val="bg1"/>
                </a:solidFill>
              </a:rPr>
              <a:t>Debrief and solicit feedback to improve next training session</a:t>
            </a:r>
          </a:p>
        </p:txBody>
      </p:sp>
      <p:sp>
        <p:nvSpPr>
          <p:cNvPr id="80" name="Pentagon 79"/>
          <p:cNvSpPr/>
          <p:nvPr/>
        </p:nvSpPr>
        <p:spPr>
          <a:xfrm>
            <a:off x="1323856" y="13293659"/>
            <a:ext cx="4066146" cy="1388400"/>
          </a:xfrm>
          <a:prstGeom prst="homePlat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1" name="Rectangle 80"/>
          <p:cNvSpPr/>
          <p:nvPr/>
        </p:nvSpPr>
        <p:spPr>
          <a:xfrm>
            <a:off x="1342829" y="13297064"/>
            <a:ext cx="3755794" cy="1815882"/>
          </a:xfrm>
          <a:prstGeom prst="rect">
            <a:avLst/>
          </a:prstGeom>
        </p:spPr>
        <p:txBody>
          <a:bodyPr wrap="square">
            <a:spAutoFit/>
          </a:bodyPr>
          <a:lstStyle/>
          <a:p>
            <a:r>
              <a:rPr lang="en-US" sz="2800" dirty="0"/>
              <a:t>Develop training plan and presentation materials</a:t>
            </a:r>
          </a:p>
        </p:txBody>
      </p:sp>
      <p:sp>
        <p:nvSpPr>
          <p:cNvPr id="82" name="Rectangle 81"/>
          <p:cNvSpPr/>
          <p:nvPr/>
        </p:nvSpPr>
        <p:spPr>
          <a:xfrm>
            <a:off x="1396375" y="10645708"/>
            <a:ext cx="17195277" cy="232296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3" name="Rectangle 82"/>
          <p:cNvSpPr/>
          <p:nvPr/>
        </p:nvSpPr>
        <p:spPr>
          <a:xfrm>
            <a:off x="1632313" y="10721909"/>
            <a:ext cx="16736658" cy="2246769"/>
          </a:xfrm>
          <a:prstGeom prst="rect">
            <a:avLst/>
          </a:prstGeom>
        </p:spPr>
        <p:txBody>
          <a:bodyPr wrap="square">
            <a:spAutoFit/>
          </a:bodyPr>
          <a:lstStyle/>
          <a:p>
            <a:r>
              <a:rPr lang="en-US" sz="2800" dirty="0"/>
              <a:t>Develop </a:t>
            </a:r>
            <a:r>
              <a:rPr lang="en-US" sz="2800" dirty="0">
                <a:solidFill>
                  <a:schemeClr val="bg1"/>
                </a:solidFill>
              </a:rPr>
              <a:t>12 month leadership curriculum balancing three components:</a:t>
            </a:r>
          </a:p>
          <a:p>
            <a:pPr marL="171450" indent="-171450">
              <a:buFont typeface="Arial" panose="020B0604020202020204" pitchFamily="34" charset="0"/>
              <a:buChar char="•"/>
            </a:pPr>
            <a:r>
              <a:rPr lang="en-US" sz="2800" dirty="0">
                <a:solidFill>
                  <a:schemeClr val="bg1"/>
                </a:solidFill>
              </a:rPr>
              <a:t>Student input and feedback about their knowledge gaps and need</a:t>
            </a:r>
            <a:r>
              <a:rPr lang="en-US" sz="2800" strike="sngStrike" dirty="0">
                <a:solidFill>
                  <a:schemeClr val="bg1"/>
                </a:solidFill>
              </a:rPr>
              <a:t>s</a:t>
            </a:r>
            <a:r>
              <a:rPr lang="en-US" sz="2800" dirty="0">
                <a:solidFill>
                  <a:schemeClr val="bg1"/>
                </a:solidFill>
              </a:rPr>
              <a:t> for trainings</a:t>
            </a:r>
          </a:p>
          <a:p>
            <a:pPr marL="171450" indent="-171450">
              <a:buFont typeface="Arial" panose="020B0604020202020204" pitchFamily="34" charset="0"/>
              <a:buChar char="•"/>
            </a:pPr>
            <a:r>
              <a:rPr lang="en-US" sz="2800" dirty="0">
                <a:solidFill>
                  <a:schemeClr val="bg1"/>
                </a:solidFill>
              </a:rPr>
              <a:t>Critical components needed to help SLC teams succeed in </a:t>
            </a:r>
            <a:r>
              <a:rPr lang="en-US" sz="2800" b="1" dirty="0">
                <a:solidFill>
                  <a:schemeClr val="bg1"/>
                </a:solidFill>
              </a:rPr>
              <a:t>implementing their projects </a:t>
            </a:r>
            <a:r>
              <a:rPr lang="en-US" sz="2800" dirty="0">
                <a:solidFill>
                  <a:schemeClr val="bg1"/>
                </a:solidFill>
              </a:rPr>
              <a:t>and </a:t>
            </a:r>
            <a:r>
              <a:rPr lang="en-US" sz="2800" b="1" dirty="0">
                <a:solidFill>
                  <a:schemeClr val="bg1"/>
                </a:solidFill>
              </a:rPr>
              <a:t>develop as leaders</a:t>
            </a:r>
          </a:p>
          <a:p>
            <a:pPr marL="171450" indent="-171450">
              <a:buFont typeface="Arial" panose="020B0604020202020204" pitchFamily="34" charset="0"/>
              <a:buChar char="•"/>
            </a:pPr>
            <a:r>
              <a:rPr lang="en-US" sz="2800" dirty="0">
                <a:solidFill>
                  <a:schemeClr val="bg1"/>
                </a:solidFill>
              </a:rPr>
              <a:t>Availability of content and expertise based on experience from Harvard Business School, Harvard Kennedy School, Primary Care Progress, McKinsey and Company, and other sources</a:t>
            </a:r>
          </a:p>
        </p:txBody>
      </p:sp>
      <p:sp>
        <p:nvSpPr>
          <p:cNvPr id="88" name="Oval 87"/>
          <p:cNvSpPr/>
          <p:nvPr/>
        </p:nvSpPr>
        <p:spPr>
          <a:xfrm>
            <a:off x="795819" y="15463319"/>
            <a:ext cx="446474" cy="4526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FF"/>
                </a:solidFill>
              </a:rPr>
              <a:t>3</a:t>
            </a:r>
          </a:p>
        </p:txBody>
      </p:sp>
      <p:sp>
        <p:nvSpPr>
          <p:cNvPr id="111" name="Rectangle 110"/>
          <p:cNvSpPr/>
          <p:nvPr/>
        </p:nvSpPr>
        <p:spPr>
          <a:xfrm>
            <a:off x="1396375" y="15441694"/>
            <a:ext cx="17195277" cy="53137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2" name="Rectangle 111"/>
          <p:cNvSpPr/>
          <p:nvPr/>
        </p:nvSpPr>
        <p:spPr>
          <a:xfrm>
            <a:off x="1632313" y="15449853"/>
            <a:ext cx="16736658" cy="523220"/>
          </a:xfrm>
          <a:prstGeom prst="rect">
            <a:avLst/>
          </a:prstGeom>
        </p:spPr>
        <p:txBody>
          <a:bodyPr wrap="square">
            <a:spAutoFit/>
          </a:bodyPr>
          <a:lstStyle/>
          <a:p>
            <a:r>
              <a:rPr lang="en-US" sz="2800" dirty="0"/>
              <a:t>Survey students at training completion about training efficacy and achievement of project goals.</a:t>
            </a:r>
          </a:p>
        </p:txBody>
      </p:sp>
      <p:sp>
        <p:nvSpPr>
          <p:cNvPr id="113" name="Oval 112"/>
          <p:cNvSpPr/>
          <p:nvPr/>
        </p:nvSpPr>
        <p:spPr>
          <a:xfrm>
            <a:off x="795819" y="11602239"/>
            <a:ext cx="446474" cy="4526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FF"/>
                </a:solidFill>
              </a:rPr>
              <a:t>1</a:t>
            </a:r>
          </a:p>
        </p:txBody>
      </p:sp>
      <p:sp>
        <p:nvSpPr>
          <p:cNvPr id="114" name="Oval 113"/>
          <p:cNvSpPr/>
          <p:nvPr/>
        </p:nvSpPr>
        <p:spPr>
          <a:xfrm>
            <a:off x="795819" y="13759993"/>
            <a:ext cx="446474" cy="4526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FFFF"/>
                </a:solidFill>
              </a:rPr>
              <a:t>2</a:t>
            </a:r>
          </a:p>
        </p:txBody>
      </p:sp>
      <p:cxnSp>
        <p:nvCxnSpPr>
          <p:cNvPr id="27" name="Elbow Connector 26"/>
          <p:cNvCxnSpPr>
            <a:stCxn id="79" idx="2"/>
            <a:endCxn id="80" idx="2"/>
          </p:cNvCxnSpPr>
          <p:nvPr/>
        </p:nvCxnSpPr>
        <p:spPr>
          <a:xfrm rot="5400000">
            <a:off x="9691629" y="7943109"/>
            <a:ext cx="57150" cy="13420750"/>
          </a:xfrm>
          <a:prstGeom prst="bentConnector3">
            <a:avLst>
              <a:gd name="adj1" fmla="val 914815"/>
            </a:avLst>
          </a:prstGeom>
          <a:ln>
            <a:tailEnd type="arrow"/>
          </a:ln>
        </p:spPr>
        <p:style>
          <a:lnRef idx="2">
            <a:schemeClr val="accent1"/>
          </a:lnRef>
          <a:fillRef idx="0">
            <a:schemeClr val="accent1"/>
          </a:fillRef>
          <a:effectRef idx="1">
            <a:schemeClr val="accent1"/>
          </a:effectRef>
          <a:fontRef idx="minor">
            <a:schemeClr val="tx1"/>
          </a:fontRef>
        </p:style>
      </p:cxnSp>
      <p:sp>
        <p:nvSpPr>
          <p:cNvPr id="120" name="Text Placeholder 7"/>
          <p:cNvSpPr>
            <a:spLocks noGrp="1"/>
          </p:cNvSpPr>
          <p:nvPr>
            <p:ph type="body" sz="quarter" idx="17"/>
          </p:nvPr>
        </p:nvSpPr>
        <p:spPr>
          <a:xfrm>
            <a:off x="31598603" y="15233377"/>
            <a:ext cx="5746056" cy="859098"/>
          </a:xfrm>
          <a:solidFill>
            <a:srgbClr val="0D2557"/>
          </a:solidFill>
        </p:spPr>
        <p:txBody>
          <a:bodyPr/>
          <a:lstStyle/>
          <a:p>
            <a:r>
              <a:rPr lang="en-US" dirty="0"/>
              <a:t>REFERENCES</a:t>
            </a:r>
          </a:p>
        </p:txBody>
      </p:sp>
      <p:sp>
        <p:nvSpPr>
          <p:cNvPr id="122" name="Rectangle 121"/>
          <p:cNvSpPr/>
          <p:nvPr/>
        </p:nvSpPr>
        <p:spPr>
          <a:xfrm>
            <a:off x="19311910" y="13437453"/>
            <a:ext cx="17835589" cy="1384995"/>
          </a:xfrm>
          <a:prstGeom prst="rect">
            <a:avLst/>
          </a:prstGeom>
        </p:spPr>
        <p:txBody>
          <a:bodyPr wrap="square">
            <a:spAutoFit/>
          </a:bodyPr>
          <a:lstStyle/>
          <a:p>
            <a:pPr marL="457200" indent="-457200">
              <a:buFont typeface="Arial" panose="020B0604020202020204" pitchFamily="34" charset="0"/>
              <a:buChar char="•"/>
            </a:pPr>
            <a:r>
              <a:rPr lang="en-US" sz="2800" dirty="0">
                <a:solidFill>
                  <a:schemeClr val="bg1"/>
                </a:solidFill>
              </a:rPr>
              <a:t>Average “Feeling heard” on team: 		4.65/5.00</a:t>
            </a:r>
          </a:p>
          <a:p>
            <a:pPr marL="457200" indent="-457200">
              <a:buFont typeface="Arial" panose="020B0604020202020204" pitchFamily="34" charset="0"/>
              <a:buChar char="•"/>
            </a:pPr>
            <a:r>
              <a:rPr lang="en-US" sz="2800" dirty="0">
                <a:solidFill>
                  <a:schemeClr val="bg1"/>
                </a:solidFill>
              </a:rPr>
              <a:t>Average “Excitement” about team’s work: 	                     4.62/5.00</a:t>
            </a:r>
          </a:p>
          <a:p>
            <a:pPr marL="457200" indent="-457200">
              <a:buFont typeface="Arial" panose="020B0604020202020204" pitchFamily="34" charset="0"/>
              <a:buChar char="•"/>
            </a:pPr>
            <a:r>
              <a:rPr lang="en-US" sz="2800" dirty="0">
                <a:solidFill>
                  <a:schemeClr val="bg1"/>
                </a:solidFill>
              </a:rPr>
              <a:t>Average happiness </a:t>
            </a:r>
            <a:r>
              <a:rPr lang="en-US" sz="2800" strike="sngStrike" dirty="0">
                <a:solidFill>
                  <a:schemeClr val="bg1"/>
                </a:solidFill>
              </a:rPr>
              <a:t>o</a:t>
            </a:r>
            <a:r>
              <a:rPr lang="en-US" sz="2800" dirty="0">
                <a:solidFill>
                  <a:schemeClr val="bg1"/>
                </a:solidFill>
              </a:rPr>
              <a:t>n team</a:t>
            </a:r>
            <a:r>
              <a:rPr lang="en-US" sz="2800" strike="sngStrike" dirty="0">
                <a:solidFill>
                  <a:schemeClr val="bg1"/>
                </a:solidFill>
              </a:rPr>
              <a:t>s</a:t>
            </a:r>
            <a:r>
              <a:rPr lang="en-US" sz="2800" dirty="0">
                <a:solidFill>
                  <a:schemeClr val="bg1"/>
                </a:solidFill>
              </a:rPr>
              <a:t>:		                     3.95/5.00</a:t>
            </a:r>
          </a:p>
        </p:txBody>
      </p:sp>
      <p:sp>
        <p:nvSpPr>
          <p:cNvPr id="47" name="Rectangle 46"/>
          <p:cNvSpPr/>
          <p:nvPr/>
        </p:nvSpPr>
        <p:spPr>
          <a:xfrm>
            <a:off x="30965697" y="13437452"/>
            <a:ext cx="5248354" cy="1477328"/>
          </a:xfrm>
          <a:prstGeom prst="rect">
            <a:avLst/>
          </a:prstGeom>
        </p:spPr>
        <p:txBody>
          <a:bodyPr wrap="square">
            <a:spAutoFit/>
          </a:bodyPr>
          <a:lstStyle/>
          <a:p>
            <a:r>
              <a:rPr lang="en-US" sz="3000" b="1" dirty="0"/>
              <a:t>All teams reported that they had made significant progress towards their strategic goals.</a:t>
            </a:r>
          </a:p>
        </p:txBody>
      </p:sp>
      <p:sp>
        <p:nvSpPr>
          <p:cNvPr id="50" name="Rectangle 49"/>
          <p:cNvSpPr/>
          <p:nvPr/>
        </p:nvSpPr>
        <p:spPr>
          <a:xfrm>
            <a:off x="31560504" y="16202338"/>
            <a:ext cx="5929896" cy="2862322"/>
          </a:xfrm>
          <a:prstGeom prst="rect">
            <a:avLst/>
          </a:prstGeom>
        </p:spPr>
        <p:txBody>
          <a:bodyPr wrap="square">
            <a:spAutoFit/>
          </a:bodyPr>
          <a:lstStyle/>
          <a:p>
            <a:r>
              <a:rPr lang="en-US" sz="1500" dirty="0"/>
              <a:t>[1] Aligning Forces for Quality: Emerging Primary Care Trends and Support Programs.  Robert Wood Johnson Foundation. 2015.</a:t>
            </a:r>
          </a:p>
          <a:p>
            <a:r>
              <a:rPr lang="en-US" sz="1500" dirty="0"/>
              <a:t>[2] </a:t>
            </a:r>
            <a:r>
              <a:rPr lang="en-US" sz="1500" dirty="0" err="1"/>
              <a:t>Warde</a:t>
            </a:r>
            <a:r>
              <a:rPr lang="en-US" sz="1500" dirty="0"/>
              <a:t> CM, Vermillion M, </a:t>
            </a:r>
            <a:r>
              <a:rPr lang="en-US" sz="1500" dirty="0" err="1"/>
              <a:t>Uijdehaage</a:t>
            </a:r>
            <a:r>
              <a:rPr lang="en-US" sz="1500" dirty="0"/>
              <a:t> S. A medical student leadership course led to teamwork, advocacy, and mindfulness. Family Medicine. 2014; 46(6):459-462.</a:t>
            </a:r>
          </a:p>
          <a:p>
            <a:r>
              <a:rPr lang="en-US" sz="1500" dirty="0"/>
              <a:t>[3] Smith KL, Petersen DJ, Soriano R, Friedman E, </a:t>
            </a:r>
            <a:r>
              <a:rPr lang="en-US" sz="1500" dirty="0" err="1"/>
              <a:t>Bensinger</a:t>
            </a:r>
            <a:r>
              <a:rPr lang="en-US" sz="1500" dirty="0"/>
              <a:t> LD. Training tomorrow’s teachers today: a national medical student teaching and leadership retreat. Medical Teacher. 2009; 29(4):328-334.</a:t>
            </a:r>
          </a:p>
          <a:p>
            <a:r>
              <a:rPr lang="en-US" sz="1500" dirty="0"/>
              <a:t>[4]. Wohler D, Sullivan E, Stout S. Committed to Leadership: A Landscape Analysis of Leadership Training in the Medical School Curriculum. Poster presented at Society of Teachers of Family Medicine Conference on Medical Student Education. 2016 Jan 28-31; Phoenix, AZ.</a:t>
            </a:r>
          </a:p>
        </p:txBody>
      </p:sp>
      <p:sp>
        <p:nvSpPr>
          <p:cNvPr id="125" name="Rectangle 124"/>
          <p:cNvSpPr/>
          <p:nvPr/>
        </p:nvSpPr>
        <p:spPr>
          <a:xfrm>
            <a:off x="31460996" y="19343857"/>
            <a:ext cx="5953203" cy="1477328"/>
          </a:xfrm>
          <a:prstGeom prst="rect">
            <a:avLst/>
          </a:prstGeom>
        </p:spPr>
        <p:txBody>
          <a:bodyPr wrap="square">
            <a:spAutoFit/>
          </a:bodyPr>
          <a:lstStyle/>
          <a:p>
            <a:r>
              <a:rPr lang="en-US" sz="3000" b="1" dirty="0"/>
              <a:t>Thank you to the Center for Primary Care, Primary Care Progress, and Harvard Medical School</a:t>
            </a:r>
          </a:p>
        </p:txBody>
      </p:sp>
      <p:sp>
        <p:nvSpPr>
          <p:cNvPr id="126" name="Rectangle 125"/>
          <p:cNvSpPr/>
          <p:nvPr/>
        </p:nvSpPr>
        <p:spPr>
          <a:xfrm>
            <a:off x="19283744" y="16376139"/>
            <a:ext cx="12044060" cy="4380686"/>
          </a:xfrm>
          <a:prstGeom prst="rect">
            <a:avLst/>
          </a:prstGeom>
        </p:spPr>
        <p:txBody>
          <a:bodyPr wrap="square">
            <a:spAutoFit/>
          </a:bodyPr>
          <a:lstStyle/>
          <a:p>
            <a:pPr marL="457200" indent="-457200">
              <a:spcAft>
                <a:spcPts val="1600"/>
              </a:spcAft>
              <a:buFont typeface="Arial" panose="020B0604020202020204" pitchFamily="34" charset="0"/>
              <a:buChar char="•"/>
            </a:pPr>
            <a:r>
              <a:rPr lang="en-US" sz="2800" dirty="0"/>
              <a:t>Health professions students can implement peer-taught leadership trainings which can improve the effectiveness of the teams they work on and also benefit them as future leaders in transforming healthcare</a:t>
            </a:r>
          </a:p>
          <a:p>
            <a:pPr marL="457200" indent="-457200">
              <a:spcAft>
                <a:spcPts val="1600"/>
              </a:spcAft>
              <a:buFont typeface="Arial" panose="020B0604020202020204" pitchFamily="34" charset="0"/>
              <a:buChar char="•"/>
            </a:pPr>
            <a:r>
              <a:rPr lang="en-US" sz="2800" dirty="0"/>
              <a:t>We aim to continue the program at the SLC with a more defined curriculum and additional formal feedback mechanisms for better evaluation and continuous improvement</a:t>
            </a:r>
          </a:p>
          <a:p>
            <a:pPr marL="457200" indent="-457200">
              <a:spcAft>
                <a:spcPts val="1600"/>
              </a:spcAft>
              <a:buFont typeface="Arial" panose="020B0604020202020204" pitchFamily="34" charset="0"/>
              <a:buChar char="•"/>
            </a:pPr>
            <a:r>
              <a:rPr lang="en-US" sz="2800" dirty="0"/>
              <a:t>Peer-taught leadership trainings are a learning opportunity for both the trainees and trainers and can be expanded to other health professions schools and potentially residency programs throughout the country</a:t>
            </a:r>
          </a:p>
        </p:txBody>
      </p:sp>
      <p:cxnSp>
        <p:nvCxnSpPr>
          <p:cNvPr id="64" name="Straight Connector 63"/>
          <p:cNvCxnSpPr/>
          <p:nvPr/>
        </p:nvCxnSpPr>
        <p:spPr>
          <a:xfrm>
            <a:off x="19417163" y="12671832"/>
            <a:ext cx="17169536" cy="41055"/>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640397659"/>
              </p:ext>
            </p:extLst>
          </p:nvPr>
        </p:nvGraphicFramePr>
        <p:xfrm>
          <a:off x="19283744" y="7643486"/>
          <a:ext cx="7999714" cy="4862363"/>
        </p:xfrm>
        <a:graphic>
          <a:graphicData uri="http://schemas.openxmlformats.org/drawingml/2006/table">
            <a:tbl>
              <a:tblPr firstRow="1">
                <a:tableStyleId>{5C22544A-7EE6-4342-B048-85BDC9FD1C3A}</a:tableStyleId>
              </a:tblPr>
              <a:tblGrid>
                <a:gridCol w="1648513">
                  <a:extLst>
                    <a:ext uri="{9D8B030D-6E8A-4147-A177-3AD203B41FA5}">
                      <a16:colId xmlns:a16="http://schemas.microsoft.com/office/drawing/2014/main" val="20000"/>
                    </a:ext>
                  </a:extLst>
                </a:gridCol>
                <a:gridCol w="6351201">
                  <a:extLst>
                    <a:ext uri="{9D8B030D-6E8A-4147-A177-3AD203B41FA5}">
                      <a16:colId xmlns:a16="http://schemas.microsoft.com/office/drawing/2014/main" val="20001"/>
                    </a:ext>
                  </a:extLst>
                </a:gridCol>
              </a:tblGrid>
              <a:tr h="797530">
                <a:tc>
                  <a:txBody>
                    <a:bodyPr/>
                    <a:lstStyle/>
                    <a:p>
                      <a:pPr marL="0" marR="0" algn="ctr">
                        <a:lnSpc>
                          <a:spcPct val="150000"/>
                        </a:lnSpc>
                        <a:spcBef>
                          <a:spcPts val="0"/>
                        </a:spcBef>
                        <a:spcAft>
                          <a:spcPts val="0"/>
                        </a:spcAft>
                      </a:pPr>
                      <a:r>
                        <a:rPr lang="en-US" sz="2600" dirty="0">
                          <a:effectLst/>
                        </a:rPr>
                        <a:t>Team</a:t>
                      </a:r>
                      <a:endParaRPr lang="en-US" sz="2600" dirty="0">
                        <a:solidFill>
                          <a:srgbClr val="000000"/>
                        </a:solidFill>
                        <a:effectLst/>
                        <a:latin typeface="Arial" panose="020B0604020202020204" pitchFamily="34" charset="0"/>
                        <a:ea typeface="Arial" panose="020B0604020202020204" pitchFamily="34" charset="0"/>
                      </a:endParaRPr>
                    </a:p>
                  </a:txBody>
                  <a:tcPr marL="66675" marR="66675" marT="66675" marB="66675">
                    <a:solidFill>
                      <a:schemeClr val="accent5">
                        <a:lumMod val="40000"/>
                        <a:lumOff val="60000"/>
                      </a:schemeClr>
                    </a:solidFill>
                  </a:tcPr>
                </a:tc>
                <a:tc>
                  <a:txBody>
                    <a:bodyPr/>
                    <a:lstStyle/>
                    <a:p>
                      <a:pPr marL="0" marR="0" algn="ctr">
                        <a:lnSpc>
                          <a:spcPct val="150000"/>
                        </a:lnSpc>
                        <a:spcBef>
                          <a:spcPts val="0"/>
                        </a:spcBef>
                        <a:spcAft>
                          <a:spcPts val="0"/>
                        </a:spcAft>
                      </a:pPr>
                      <a:r>
                        <a:rPr lang="en-US" sz="2600" dirty="0">
                          <a:effectLst/>
                        </a:rPr>
                        <a:t>Strategic Goal</a:t>
                      </a:r>
                      <a:endParaRPr lang="en-US" sz="2600" dirty="0">
                        <a:solidFill>
                          <a:srgbClr val="000000"/>
                        </a:solidFill>
                        <a:effectLst/>
                        <a:latin typeface="Arial" panose="020B0604020202020204" pitchFamily="34" charset="0"/>
                        <a:ea typeface="Arial" panose="020B0604020202020204" pitchFamily="34" charset="0"/>
                      </a:endParaRPr>
                    </a:p>
                  </a:txBody>
                  <a:tcPr marL="66675" marR="66675" marT="66675" marB="66675">
                    <a:solidFill>
                      <a:schemeClr val="accent5">
                        <a:lumMod val="40000"/>
                        <a:lumOff val="60000"/>
                      </a:schemeClr>
                    </a:solidFill>
                  </a:tcPr>
                </a:tc>
                <a:extLst>
                  <a:ext uri="{0D108BD9-81ED-4DB2-BD59-A6C34878D82A}">
                    <a16:rowId xmlns:a16="http://schemas.microsoft.com/office/drawing/2014/main" val="10000"/>
                  </a:ext>
                </a:extLst>
              </a:tr>
              <a:tr h="2238231">
                <a:tc>
                  <a:txBody>
                    <a:bodyPr/>
                    <a:lstStyle/>
                    <a:p>
                      <a:pPr marL="0" marR="0">
                        <a:lnSpc>
                          <a:spcPct val="100000"/>
                        </a:lnSpc>
                        <a:spcBef>
                          <a:spcPts val="0"/>
                        </a:spcBef>
                        <a:spcAft>
                          <a:spcPts val="0"/>
                        </a:spcAft>
                      </a:pPr>
                      <a:r>
                        <a:rPr lang="en-US" sz="2000" dirty="0">
                          <a:effectLst/>
                        </a:rPr>
                        <a:t>Advocacy</a:t>
                      </a:r>
                      <a:endParaRPr lang="en-US" sz="2000" dirty="0">
                        <a:solidFill>
                          <a:srgbClr val="000000"/>
                        </a:solidFill>
                        <a:effectLst/>
                        <a:latin typeface="Arial" panose="020B0604020202020204" pitchFamily="34" charset="0"/>
                        <a:ea typeface="Arial" panose="020B0604020202020204" pitchFamily="34" charset="0"/>
                      </a:endParaRPr>
                    </a:p>
                  </a:txBody>
                  <a:tcPr marL="66675" marR="66675" marT="66675" marB="66675"/>
                </a:tc>
                <a:tc>
                  <a:txBody>
                    <a:bodyPr/>
                    <a:lstStyle/>
                    <a:p>
                      <a:pPr marL="457200" marR="0" indent="-457200">
                        <a:lnSpc>
                          <a:spcPct val="100000"/>
                        </a:lnSpc>
                        <a:spcBef>
                          <a:spcPts val="0"/>
                        </a:spcBef>
                        <a:spcAft>
                          <a:spcPts val="0"/>
                        </a:spcAft>
                        <a:buFont typeface="Arial" panose="020B0604020202020204" pitchFamily="34" charset="0"/>
                        <a:buChar char="•"/>
                      </a:pPr>
                      <a:r>
                        <a:rPr lang="en-US" sz="2000" dirty="0">
                          <a:effectLst/>
                        </a:rPr>
                        <a:t>To sway the hearts and minds of medical students and professionals in Boston toward a compassionate understanding of </a:t>
                      </a:r>
                      <a:r>
                        <a:rPr lang="en-US" sz="2000" dirty="0" err="1">
                          <a:effectLst/>
                        </a:rPr>
                        <a:t>opioid</a:t>
                      </a:r>
                      <a:r>
                        <a:rPr lang="en-US" sz="2000" dirty="0">
                          <a:effectLst/>
                        </a:rPr>
                        <a:t> addiction as a complex, chronic illness by increasing access to </a:t>
                      </a:r>
                      <a:r>
                        <a:rPr lang="en-US" sz="2000" dirty="0" err="1">
                          <a:effectLst/>
                        </a:rPr>
                        <a:t>naloxone</a:t>
                      </a:r>
                      <a:r>
                        <a:rPr lang="en-US" sz="2000" dirty="0">
                          <a:effectLst/>
                        </a:rPr>
                        <a:t> for medical students and those suffering from addiction.</a:t>
                      </a:r>
                      <a:endParaRPr lang="en-US" sz="2000" dirty="0">
                        <a:solidFill>
                          <a:srgbClr val="000000"/>
                        </a:solidFill>
                        <a:effectLst/>
                        <a:latin typeface="Arial" panose="020B0604020202020204" pitchFamily="34" charset="0"/>
                        <a:ea typeface="Arial" panose="020B0604020202020204" pitchFamily="34" charset="0"/>
                      </a:endParaRPr>
                    </a:p>
                  </a:txBody>
                  <a:tcPr marL="66675" marR="66675" marT="66675" marB="66675"/>
                </a:tc>
                <a:extLst>
                  <a:ext uri="{0D108BD9-81ED-4DB2-BD59-A6C34878D82A}">
                    <a16:rowId xmlns:a16="http://schemas.microsoft.com/office/drawing/2014/main" val="10001"/>
                  </a:ext>
                </a:extLst>
              </a:tr>
              <a:tr h="1826602">
                <a:tc>
                  <a:txBody>
                    <a:bodyPr/>
                    <a:lstStyle/>
                    <a:p>
                      <a:pPr marL="0" marR="0">
                        <a:lnSpc>
                          <a:spcPct val="100000"/>
                        </a:lnSpc>
                        <a:spcBef>
                          <a:spcPts val="0"/>
                        </a:spcBef>
                        <a:spcAft>
                          <a:spcPts val="0"/>
                        </a:spcAft>
                      </a:pPr>
                      <a:r>
                        <a:rPr lang="en-US" sz="2000" dirty="0">
                          <a:effectLst/>
                        </a:rPr>
                        <a:t>Innovation</a:t>
                      </a:r>
                      <a:endParaRPr lang="en-US" sz="2000" dirty="0">
                        <a:solidFill>
                          <a:srgbClr val="000000"/>
                        </a:solidFill>
                        <a:effectLst/>
                        <a:latin typeface="Arial" panose="020B0604020202020204" pitchFamily="34" charset="0"/>
                        <a:ea typeface="Arial" panose="020B0604020202020204" pitchFamily="34" charset="0"/>
                      </a:endParaRPr>
                    </a:p>
                  </a:txBody>
                  <a:tcPr marL="66675" marR="66675" marT="66675" marB="66675"/>
                </a:tc>
                <a:tc>
                  <a:txBody>
                    <a:bodyPr/>
                    <a:lstStyle/>
                    <a:p>
                      <a:pPr marL="457200" marR="0" indent="-457200">
                        <a:lnSpc>
                          <a:spcPct val="100000"/>
                        </a:lnSpc>
                        <a:spcBef>
                          <a:spcPts val="0"/>
                        </a:spcBef>
                        <a:spcAft>
                          <a:spcPts val="0"/>
                        </a:spcAft>
                        <a:buFont typeface="Arial" panose="020B0604020202020204" pitchFamily="34" charset="0"/>
                        <a:buChar char="•"/>
                      </a:pPr>
                      <a:r>
                        <a:rPr lang="en-US" sz="2000" dirty="0">
                          <a:effectLst/>
                        </a:rPr>
                        <a:t>To conduct site visits at the two Boston Children's Hospital sites (Longwood and Martha Elliot) that are part of the CPC's Alice </a:t>
                      </a:r>
                      <a:r>
                        <a:rPr lang="en-US" sz="2000" dirty="0" err="1">
                          <a:effectLst/>
                        </a:rPr>
                        <a:t>Rosenwald</a:t>
                      </a:r>
                      <a:r>
                        <a:rPr lang="en-US" sz="2000" dirty="0">
                          <a:effectLst/>
                        </a:rPr>
                        <a:t> Initiative and to share our findings through a whitepaper or peer-reviewed journal article. </a:t>
                      </a:r>
                      <a:endParaRPr lang="en-US" sz="2000" dirty="0">
                        <a:solidFill>
                          <a:srgbClr val="000000"/>
                        </a:solidFill>
                        <a:effectLst/>
                        <a:latin typeface="Arial" panose="020B0604020202020204" pitchFamily="34" charset="0"/>
                        <a:ea typeface="Arial" panose="020B0604020202020204" pitchFamily="34" charset="0"/>
                      </a:endParaRPr>
                    </a:p>
                  </a:txBody>
                  <a:tcPr marL="66675" marR="66675" marT="66675" marB="66675"/>
                </a:tc>
                <a:extLst>
                  <a:ext uri="{0D108BD9-81ED-4DB2-BD59-A6C34878D82A}">
                    <a16:rowId xmlns:a16="http://schemas.microsoft.com/office/drawing/2014/main" val="10002"/>
                  </a:ext>
                </a:extLst>
              </a:tr>
            </a:tbl>
          </a:graphicData>
        </a:graphic>
      </p:graphicFrame>
      <p:sp>
        <p:nvSpPr>
          <p:cNvPr id="61" name="Content Placeholder 8"/>
          <p:cNvSpPr>
            <a:spLocks noGrp="1"/>
          </p:cNvSpPr>
          <p:nvPr>
            <p:ph sz="quarter" idx="18"/>
          </p:nvPr>
        </p:nvSpPr>
        <p:spPr>
          <a:xfrm>
            <a:off x="19933004" y="6394130"/>
            <a:ext cx="6725783" cy="847127"/>
          </a:xfrm>
        </p:spPr>
        <p:txBody>
          <a:bodyPr/>
          <a:lstStyle/>
          <a:p>
            <a:pPr algn="ctr"/>
            <a:r>
              <a:rPr lang="en-US" sz="3200" b="1" dirty="0">
                <a:solidFill>
                  <a:srgbClr val="000000"/>
                </a:solidFill>
              </a:rPr>
              <a:t>Sample 2015-2016 SLC committee </a:t>
            </a:r>
          </a:p>
          <a:p>
            <a:pPr algn="ctr"/>
            <a:r>
              <a:rPr lang="en-US" sz="3200" b="1" dirty="0">
                <a:solidFill>
                  <a:srgbClr val="000000"/>
                </a:solidFill>
              </a:rPr>
              <a:t>project goals:</a:t>
            </a:r>
            <a:endParaRPr lang="en-US" sz="3200" dirty="0"/>
          </a:p>
        </p:txBody>
      </p:sp>
      <p:sp>
        <p:nvSpPr>
          <p:cNvPr id="48" name="Text Placeholder 6">
            <a:extLst>
              <a:ext uri="{FF2B5EF4-FFF2-40B4-BE49-F238E27FC236}">
                <a16:creationId xmlns:a16="http://schemas.microsoft.com/office/drawing/2014/main" id="{8432EEFA-2122-4A9F-9617-01B247D319CB}"/>
              </a:ext>
            </a:extLst>
          </p:cNvPr>
          <p:cNvSpPr txBox="1">
            <a:spLocks/>
          </p:cNvSpPr>
          <p:nvPr/>
        </p:nvSpPr>
        <p:spPr>
          <a:xfrm>
            <a:off x="1019056" y="16417122"/>
            <a:ext cx="17373600" cy="859098"/>
          </a:xfrm>
          <a:prstGeom prst="rect">
            <a:avLst/>
          </a:prstGeom>
          <a:solidFill>
            <a:srgbClr val="17375E"/>
          </a:solidFill>
        </p:spPr>
        <p:txBody>
          <a:bodyPr vert="horz"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r>
              <a:rPr lang="en-US"/>
              <a:t>RESULTS</a:t>
            </a:r>
            <a:endParaRPr lang="en-US" dirty="0"/>
          </a:p>
        </p:txBody>
      </p:sp>
      <p:sp>
        <p:nvSpPr>
          <p:cNvPr id="56" name="Rectangle 22">
            <a:extLst>
              <a:ext uri="{FF2B5EF4-FFF2-40B4-BE49-F238E27FC236}">
                <a16:creationId xmlns:a16="http://schemas.microsoft.com/office/drawing/2014/main" id="{B6A76AC5-BB44-40FA-ACA8-692EB71AE4D8}"/>
              </a:ext>
            </a:extLst>
          </p:cNvPr>
          <p:cNvSpPr txBox="1">
            <a:spLocks noChangeArrowheads="1"/>
          </p:cNvSpPr>
          <p:nvPr>
            <p:custDataLst>
              <p:tags r:id="rId1"/>
            </p:custDataLst>
          </p:nvPr>
        </p:nvSpPr>
        <p:spPr bwMode="gray">
          <a:xfrm>
            <a:off x="1161931" y="18664898"/>
            <a:ext cx="9076507"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3" anchor="t" anchorCtr="0" compatLnSpc="1">
            <a:prstTxWarp prst="textNoShape">
              <a:avLst/>
            </a:prstTxWarp>
            <a:spAutoFit/>
          </a:bodyPr>
          <a:lstStyle>
            <a:lvl1pPr algn="l" defTabSz="912813" rtl="0" fontAlgn="base">
              <a:spcBef>
                <a:spcPct val="0"/>
              </a:spcBef>
              <a:spcAft>
                <a:spcPct val="0"/>
              </a:spcAft>
              <a:buClr>
                <a:schemeClr val="tx2"/>
              </a:buClr>
              <a:defRPr sz="1600">
                <a:solidFill>
                  <a:schemeClr val="tx1"/>
                </a:solidFill>
                <a:latin typeface="+mn-lt"/>
                <a:ea typeface="+mn-ea"/>
                <a:cs typeface="+mn-cs"/>
              </a:defRPr>
            </a:lvl1pPr>
            <a:lvl2pPr marL="196850" indent="-195263" algn="l" defTabSz="912813" rtl="0" fontAlgn="base">
              <a:spcBef>
                <a:spcPct val="0"/>
              </a:spcBef>
              <a:spcAft>
                <a:spcPct val="0"/>
              </a:spcAft>
              <a:buClr>
                <a:schemeClr val="tx1"/>
              </a:buClr>
              <a:buSzPct val="125000"/>
              <a:buFont typeface="Arial" pitchFamily="34" charset="0"/>
              <a:buChar char="▪"/>
              <a:defRPr sz="1600">
                <a:solidFill>
                  <a:schemeClr val="tx1"/>
                </a:solidFill>
                <a:latin typeface="+mn-lt"/>
              </a:defRPr>
            </a:lvl2pPr>
            <a:lvl3pPr marL="466725" indent="-268288" algn="l" defTabSz="912813" rtl="0" fontAlgn="base">
              <a:spcBef>
                <a:spcPct val="0"/>
              </a:spcBef>
              <a:spcAft>
                <a:spcPct val="0"/>
              </a:spcAft>
              <a:buClr>
                <a:schemeClr val="tx1"/>
              </a:buClr>
              <a:buSzPct val="120000"/>
              <a:buFont typeface="Arial" pitchFamily="34" charset="0"/>
              <a:buChar char="–"/>
              <a:defRPr sz="1600">
                <a:solidFill>
                  <a:schemeClr val="tx1"/>
                </a:solidFill>
                <a:latin typeface="+mn-lt"/>
              </a:defRPr>
            </a:lvl3pPr>
            <a:lvl4pPr marL="627063" indent="-158750" algn="l" defTabSz="912813" rtl="0" fontAlgn="base">
              <a:spcBef>
                <a:spcPct val="0"/>
              </a:spcBef>
              <a:spcAft>
                <a:spcPct val="0"/>
              </a:spcAft>
              <a:buClr>
                <a:schemeClr val="tx1"/>
              </a:buClr>
              <a:buSzPct val="120000"/>
              <a:buFont typeface="Arial" pitchFamily="34" charset="0"/>
              <a:buChar char="▫"/>
              <a:defRPr sz="1600">
                <a:solidFill>
                  <a:schemeClr val="tx1"/>
                </a:solidFill>
                <a:latin typeface="+mn-lt"/>
              </a:defRPr>
            </a:lvl4pPr>
            <a:lvl5pPr marL="762000" indent="-133350" algn="l" defTabSz="912813" rtl="0" fontAlgn="base">
              <a:spcBef>
                <a:spcPct val="0"/>
              </a:spcBef>
              <a:spcAft>
                <a:spcPct val="0"/>
              </a:spcAft>
              <a:buClr>
                <a:schemeClr val="tx1"/>
              </a:buClr>
              <a:buSzPct val="89000"/>
              <a:buFont typeface="Arial" pitchFamily="34" charset="0"/>
              <a:buChar char="-"/>
              <a:defRPr sz="1600">
                <a:solidFill>
                  <a:schemeClr val="tx1"/>
                </a:solidFill>
                <a:latin typeface="+mn-lt"/>
              </a:defRPr>
            </a:lvl5pPr>
            <a:lvl6pPr marL="1219200" indent="-133350" algn="l" defTabSz="912813" rtl="0" fontAlgn="base">
              <a:spcBef>
                <a:spcPct val="0"/>
              </a:spcBef>
              <a:spcAft>
                <a:spcPct val="0"/>
              </a:spcAft>
              <a:buClr>
                <a:schemeClr val="tx1"/>
              </a:buClr>
              <a:buSzPct val="89000"/>
              <a:buFont typeface="Arial" pitchFamily="34" charset="0"/>
              <a:buChar char="-"/>
              <a:defRPr sz="1600">
                <a:solidFill>
                  <a:schemeClr val="tx1"/>
                </a:solidFill>
                <a:latin typeface="+mn-lt"/>
              </a:defRPr>
            </a:lvl6pPr>
            <a:lvl7pPr marL="1676400" indent="-133350" algn="l" defTabSz="912813" rtl="0" fontAlgn="base">
              <a:spcBef>
                <a:spcPct val="0"/>
              </a:spcBef>
              <a:spcAft>
                <a:spcPct val="0"/>
              </a:spcAft>
              <a:buClr>
                <a:schemeClr val="tx1"/>
              </a:buClr>
              <a:buSzPct val="89000"/>
              <a:buFont typeface="Arial" pitchFamily="34" charset="0"/>
              <a:buChar char="-"/>
              <a:defRPr sz="1600">
                <a:solidFill>
                  <a:schemeClr val="tx1"/>
                </a:solidFill>
                <a:latin typeface="+mn-lt"/>
              </a:defRPr>
            </a:lvl7pPr>
            <a:lvl8pPr marL="2133600" indent="-133350" algn="l" defTabSz="912813" rtl="0" fontAlgn="base">
              <a:spcBef>
                <a:spcPct val="0"/>
              </a:spcBef>
              <a:spcAft>
                <a:spcPct val="0"/>
              </a:spcAft>
              <a:buClr>
                <a:schemeClr val="tx1"/>
              </a:buClr>
              <a:buSzPct val="89000"/>
              <a:buFont typeface="Arial" pitchFamily="34" charset="0"/>
              <a:buChar char="-"/>
              <a:defRPr sz="1600">
                <a:solidFill>
                  <a:schemeClr val="tx1"/>
                </a:solidFill>
                <a:latin typeface="+mn-lt"/>
              </a:defRPr>
            </a:lvl8pPr>
            <a:lvl9pPr marL="2590800" indent="-133350" algn="l" defTabSz="912813" rtl="0" fontAlgn="base">
              <a:spcBef>
                <a:spcPct val="0"/>
              </a:spcBef>
              <a:spcAft>
                <a:spcPct val="0"/>
              </a:spcAft>
              <a:buClr>
                <a:schemeClr val="tx1"/>
              </a:buClr>
              <a:buSzPct val="89000"/>
              <a:buFont typeface="Arial" pitchFamily="34" charset="0"/>
              <a:buChar char="-"/>
              <a:defRPr sz="1600">
                <a:solidFill>
                  <a:schemeClr val="tx1"/>
                </a:solidFill>
                <a:latin typeface="+mn-lt"/>
              </a:defRPr>
            </a:lvl9pPr>
          </a:lstStyle>
          <a:p>
            <a:pPr marL="171450" indent="-171450">
              <a:buFont typeface="Arial" panose="020B0604020202020204" pitchFamily="34" charset="0"/>
              <a:buChar char="•"/>
            </a:pPr>
            <a:r>
              <a:rPr lang="en-US" sz="2800" dirty="0">
                <a:latin typeface="+mj-lt"/>
              </a:rPr>
              <a:t>Persuasion 101</a:t>
            </a:r>
          </a:p>
          <a:p>
            <a:pPr marL="171450" indent="-171450">
              <a:buFont typeface="Arial" panose="020B0604020202020204" pitchFamily="34" charset="0"/>
              <a:buChar char="•"/>
            </a:pPr>
            <a:r>
              <a:rPr lang="en-US" sz="2800" dirty="0">
                <a:latin typeface="+mj-lt"/>
              </a:rPr>
              <a:t>Effective feedback</a:t>
            </a:r>
          </a:p>
          <a:p>
            <a:pPr marL="171450" indent="-171450">
              <a:buFont typeface="Arial" panose="020B0604020202020204" pitchFamily="34" charset="0"/>
              <a:buChar char="•"/>
            </a:pPr>
            <a:r>
              <a:rPr lang="en-US" sz="2800" dirty="0">
                <a:latin typeface="+mj-lt"/>
              </a:rPr>
              <a:t>Public narrative  storytelling </a:t>
            </a:r>
          </a:p>
          <a:p>
            <a:pPr marL="171450" indent="-171450">
              <a:buFont typeface="Arial" panose="020B0604020202020204" pitchFamily="34" charset="0"/>
              <a:buChar char="•"/>
            </a:pPr>
            <a:endParaRPr lang="en-US" sz="2800" dirty="0">
              <a:latin typeface="+mj-lt"/>
            </a:endParaRPr>
          </a:p>
          <a:p>
            <a:pPr marL="171450" indent="-171450">
              <a:buFont typeface="Arial" panose="020B0604020202020204" pitchFamily="34" charset="0"/>
              <a:buChar char="•"/>
            </a:pPr>
            <a:endParaRPr lang="en-US" sz="2800" dirty="0">
              <a:latin typeface="+mj-lt"/>
            </a:endParaRPr>
          </a:p>
          <a:p>
            <a:pPr marL="171450" indent="-171450">
              <a:buFont typeface="Arial" panose="020B0604020202020204" pitchFamily="34" charset="0"/>
              <a:buChar char="•"/>
            </a:pPr>
            <a:endParaRPr lang="en-US" sz="2800" dirty="0">
              <a:latin typeface="+mj-lt"/>
            </a:endParaRPr>
          </a:p>
          <a:p>
            <a:pPr marL="171450" indent="-171450">
              <a:buFont typeface="Arial" panose="020B0604020202020204" pitchFamily="34" charset="0"/>
              <a:buChar char="•"/>
            </a:pPr>
            <a:endParaRPr lang="en-US" sz="2800" dirty="0">
              <a:latin typeface="+mj-lt"/>
            </a:endParaRPr>
          </a:p>
          <a:p>
            <a:pPr marL="171450" indent="-171450">
              <a:buFont typeface="Arial" panose="020B0604020202020204" pitchFamily="34" charset="0"/>
              <a:buChar char="•"/>
            </a:pPr>
            <a:r>
              <a:rPr lang="en-US" sz="2800" dirty="0">
                <a:latin typeface="+mj-lt"/>
              </a:rPr>
              <a:t>Designing strategic goals</a:t>
            </a:r>
          </a:p>
          <a:p>
            <a:pPr marL="171450" indent="-171450">
              <a:buFont typeface="Arial" panose="020B0604020202020204" pitchFamily="34" charset="0"/>
              <a:buChar char="•"/>
            </a:pPr>
            <a:r>
              <a:rPr lang="en-US" sz="2800" dirty="0">
                <a:latin typeface="+mj-lt"/>
              </a:rPr>
              <a:t>Running effective and enjoyable meetings</a:t>
            </a:r>
          </a:p>
          <a:p>
            <a:pPr marL="171450" indent="-171450">
              <a:buFont typeface="Arial" panose="020B0604020202020204" pitchFamily="34" charset="0"/>
              <a:buChar char="•"/>
            </a:pPr>
            <a:endParaRPr lang="en-US" sz="2800" dirty="0">
              <a:latin typeface="+mj-lt"/>
            </a:endParaRPr>
          </a:p>
          <a:p>
            <a:pPr marL="171450" indent="-171450">
              <a:buFont typeface="Arial" panose="020B0604020202020204" pitchFamily="34" charset="0"/>
              <a:buChar char="•"/>
            </a:pPr>
            <a:endParaRPr lang="en-US" sz="2800" dirty="0">
              <a:latin typeface="+mj-lt"/>
            </a:endParaRPr>
          </a:p>
          <a:p>
            <a:endParaRPr lang="en-US" sz="2800" dirty="0">
              <a:latin typeface="+mj-lt"/>
            </a:endParaRPr>
          </a:p>
          <a:p>
            <a:pPr marL="171450" indent="-171450">
              <a:buFont typeface="Arial" panose="020B0604020202020204" pitchFamily="34" charset="0"/>
              <a:buChar char="•"/>
            </a:pPr>
            <a:r>
              <a:rPr lang="en-US" sz="2800" dirty="0">
                <a:latin typeface="+mj-lt"/>
              </a:rPr>
              <a:t>Lobbying lawmakers</a:t>
            </a:r>
          </a:p>
          <a:p>
            <a:pPr marL="171450" indent="-171450">
              <a:buFont typeface="Arial" panose="020B0604020202020204" pitchFamily="34" charset="0"/>
              <a:buChar char="•"/>
            </a:pPr>
            <a:r>
              <a:rPr lang="en-US" sz="2800" dirty="0">
                <a:latin typeface="+mj-lt"/>
              </a:rPr>
              <a:t>PDSA cycles</a:t>
            </a:r>
          </a:p>
          <a:p>
            <a:pPr marL="171450" indent="-171450">
              <a:buFont typeface="Arial" panose="020B0604020202020204" pitchFamily="34" charset="0"/>
              <a:buChar char="•"/>
            </a:pPr>
            <a:r>
              <a:rPr lang="en-US" sz="2800" dirty="0">
                <a:latin typeface="+mj-lt"/>
              </a:rPr>
              <a:t>Resiliency</a:t>
            </a:r>
          </a:p>
        </p:txBody>
      </p:sp>
      <p:sp>
        <p:nvSpPr>
          <p:cNvPr id="57" name="Rectangle 22">
            <a:extLst>
              <a:ext uri="{FF2B5EF4-FFF2-40B4-BE49-F238E27FC236}">
                <a16:creationId xmlns:a16="http://schemas.microsoft.com/office/drawing/2014/main" id="{C2E1810D-27F5-416B-810E-87D67CABB725}"/>
              </a:ext>
            </a:extLst>
          </p:cNvPr>
          <p:cNvSpPr txBox="1">
            <a:spLocks noChangeArrowheads="1"/>
          </p:cNvSpPr>
          <p:nvPr>
            <p:custDataLst>
              <p:tags r:id="rId2"/>
            </p:custDataLst>
          </p:nvPr>
        </p:nvSpPr>
        <p:spPr bwMode="gray">
          <a:xfrm>
            <a:off x="10692618" y="18661320"/>
            <a:ext cx="7899034"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3" anchor="t" anchorCtr="0" compatLnSpc="1">
            <a:prstTxWarp prst="textNoShape">
              <a:avLst/>
            </a:prstTxWarp>
            <a:spAutoFit/>
          </a:bodyPr>
          <a:lstStyle>
            <a:lvl1pPr algn="l" defTabSz="912813" rtl="0" fontAlgn="base">
              <a:spcBef>
                <a:spcPct val="0"/>
              </a:spcBef>
              <a:spcAft>
                <a:spcPct val="0"/>
              </a:spcAft>
              <a:buClr>
                <a:schemeClr val="tx2"/>
              </a:buClr>
              <a:defRPr sz="1600">
                <a:solidFill>
                  <a:schemeClr val="tx1"/>
                </a:solidFill>
                <a:latin typeface="+mn-lt"/>
                <a:ea typeface="+mn-ea"/>
                <a:cs typeface="+mn-cs"/>
              </a:defRPr>
            </a:lvl1pPr>
            <a:lvl2pPr marL="196850" indent="-195263" algn="l" defTabSz="912813" rtl="0" fontAlgn="base">
              <a:spcBef>
                <a:spcPct val="0"/>
              </a:spcBef>
              <a:spcAft>
                <a:spcPct val="0"/>
              </a:spcAft>
              <a:buClr>
                <a:schemeClr val="tx1"/>
              </a:buClr>
              <a:buSzPct val="125000"/>
              <a:buFont typeface="Arial" pitchFamily="34" charset="0"/>
              <a:buChar char="▪"/>
              <a:defRPr sz="1600">
                <a:solidFill>
                  <a:schemeClr val="tx1"/>
                </a:solidFill>
                <a:latin typeface="+mn-lt"/>
              </a:defRPr>
            </a:lvl2pPr>
            <a:lvl3pPr marL="466725" indent="-268288" algn="l" defTabSz="912813" rtl="0" fontAlgn="base">
              <a:spcBef>
                <a:spcPct val="0"/>
              </a:spcBef>
              <a:spcAft>
                <a:spcPct val="0"/>
              </a:spcAft>
              <a:buClr>
                <a:schemeClr val="tx1"/>
              </a:buClr>
              <a:buSzPct val="120000"/>
              <a:buFont typeface="Arial" pitchFamily="34" charset="0"/>
              <a:buChar char="–"/>
              <a:defRPr sz="1600">
                <a:solidFill>
                  <a:schemeClr val="tx1"/>
                </a:solidFill>
                <a:latin typeface="+mn-lt"/>
              </a:defRPr>
            </a:lvl3pPr>
            <a:lvl4pPr marL="627063" indent="-158750" algn="l" defTabSz="912813" rtl="0" fontAlgn="base">
              <a:spcBef>
                <a:spcPct val="0"/>
              </a:spcBef>
              <a:spcAft>
                <a:spcPct val="0"/>
              </a:spcAft>
              <a:buClr>
                <a:schemeClr val="tx1"/>
              </a:buClr>
              <a:buSzPct val="120000"/>
              <a:buFont typeface="Arial" pitchFamily="34" charset="0"/>
              <a:buChar char="▫"/>
              <a:defRPr sz="1600">
                <a:solidFill>
                  <a:schemeClr val="tx1"/>
                </a:solidFill>
                <a:latin typeface="+mn-lt"/>
              </a:defRPr>
            </a:lvl4pPr>
            <a:lvl5pPr marL="762000" indent="-133350" algn="l" defTabSz="912813" rtl="0" fontAlgn="base">
              <a:spcBef>
                <a:spcPct val="0"/>
              </a:spcBef>
              <a:spcAft>
                <a:spcPct val="0"/>
              </a:spcAft>
              <a:buClr>
                <a:schemeClr val="tx1"/>
              </a:buClr>
              <a:buSzPct val="89000"/>
              <a:buFont typeface="Arial" pitchFamily="34" charset="0"/>
              <a:buChar char="-"/>
              <a:defRPr sz="1600">
                <a:solidFill>
                  <a:schemeClr val="tx1"/>
                </a:solidFill>
                <a:latin typeface="+mn-lt"/>
              </a:defRPr>
            </a:lvl5pPr>
            <a:lvl6pPr marL="1219200" indent="-133350" algn="l" defTabSz="912813" rtl="0" fontAlgn="base">
              <a:spcBef>
                <a:spcPct val="0"/>
              </a:spcBef>
              <a:spcAft>
                <a:spcPct val="0"/>
              </a:spcAft>
              <a:buClr>
                <a:schemeClr val="tx1"/>
              </a:buClr>
              <a:buSzPct val="89000"/>
              <a:buFont typeface="Arial" pitchFamily="34" charset="0"/>
              <a:buChar char="-"/>
              <a:defRPr sz="1600">
                <a:solidFill>
                  <a:schemeClr val="tx1"/>
                </a:solidFill>
                <a:latin typeface="+mn-lt"/>
              </a:defRPr>
            </a:lvl6pPr>
            <a:lvl7pPr marL="1676400" indent="-133350" algn="l" defTabSz="912813" rtl="0" fontAlgn="base">
              <a:spcBef>
                <a:spcPct val="0"/>
              </a:spcBef>
              <a:spcAft>
                <a:spcPct val="0"/>
              </a:spcAft>
              <a:buClr>
                <a:schemeClr val="tx1"/>
              </a:buClr>
              <a:buSzPct val="89000"/>
              <a:buFont typeface="Arial" pitchFamily="34" charset="0"/>
              <a:buChar char="-"/>
              <a:defRPr sz="1600">
                <a:solidFill>
                  <a:schemeClr val="tx1"/>
                </a:solidFill>
                <a:latin typeface="+mn-lt"/>
              </a:defRPr>
            </a:lvl7pPr>
            <a:lvl8pPr marL="2133600" indent="-133350" algn="l" defTabSz="912813" rtl="0" fontAlgn="base">
              <a:spcBef>
                <a:spcPct val="0"/>
              </a:spcBef>
              <a:spcAft>
                <a:spcPct val="0"/>
              </a:spcAft>
              <a:buClr>
                <a:schemeClr val="tx1"/>
              </a:buClr>
              <a:buSzPct val="89000"/>
              <a:buFont typeface="Arial" pitchFamily="34" charset="0"/>
              <a:buChar char="-"/>
              <a:defRPr sz="1600">
                <a:solidFill>
                  <a:schemeClr val="tx1"/>
                </a:solidFill>
                <a:latin typeface="+mn-lt"/>
              </a:defRPr>
            </a:lvl8pPr>
            <a:lvl9pPr marL="2590800" indent="-133350" algn="l" defTabSz="912813" rtl="0" fontAlgn="base">
              <a:spcBef>
                <a:spcPct val="0"/>
              </a:spcBef>
              <a:spcAft>
                <a:spcPct val="0"/>
              </a:spcAft>
              <a:buClr>
                <a:schemeClr val="tx1"/>
              </a:buClr>
              <a:buSzPct val="89000"/>
              <a:buFont typeface="Arial" pitchFamily="34" charset="0"/>
              <a:buChar char="-"/>
              <a:defRPr sz="1600">
                <a:solidFill>
                  <a:schemeClr val="tx1"/>
                </a:solidFill>
                <a:latin typeface="+mn-lt"/>
              </a:defRPr>
            </a:lvl9pPr>
          </a:lstStyle>
          <a:p>
            <a:pPr marL="171450" indent="-171450">
              <a:buFont typeface="Arial" panose="020B0604020202020204" pitchFamily="34" charset="0"/>
              <a:buChar char="•"/>
            </a:pPr>
            <a:r>
              <a:rPr lang="en-US" sz="2800" dirty="0">
                <a:latin typeface="+mj-lt"/>
              </a:rPr>
              <a:t>Building a campaign timeline</a:t>
            </a:r>
          </a:p>
          <a:p>
            <a:pPr marL="171450" indent="-171450">
              <a:buFont typeface="Arial" panose="020B0604020202020204" pitchFamily="34" charset="0"/>
              <a:buChar char="•"/>
            </a:pPr>
            <a:r>
              <a:rPr lang="en-US" sz="2800" dirty="0">
                <a:latin typeface="+mj-lt"/>
              </a:rPr>
              <a:t>Motivating teams</a:t>
            </a:r>
          </a:p>
          <a:p>
            <a:pPr marL="171450" indent="-171450">
              <a:buFont typeface="Arial" panose="020B0604020202020204" pitchFamily="34" charset="0"/>
              <a:buChar char="•"/>
            </a:pPr>
            <a:endParaRPr lang="en-US" sz="2800" dirty="0">
              <a:latin typeface="+mj-lt"/>
            </a:endParaRPr>
          </a:p>
          <a:p>
            <a:pPr marL="171450" indent="-171450">
              <a:buFont typeface="Arial" panose="020B0604020202020204" pitchFamily="34" charset="0"/>
              <a:buChar char="•"/>
            </a:pPr>
            <a:endParaRPr lang="en-US" sz="2800" dirty="0">
              <a:latin typeface="+mj-lt"/>
            </a:endParaRPr>
          </a:p>
          <a:p>
            <a:pPr marL="171450" indent="-171450">
              <a:buFont typeface="Arial" panose="020B0604020202020204" pitchFamily="34" charset="0"/>
              <a:buChar char="•"/>
            </a:pPr>
            <a:r>
              <a:rPr lang="en-US" sz="2800" dirty="0">
                <a:latin typeface="+mj-lt"/>
              </a:rPr>
              <a:t>Identifying and balancing working styles  </a:t>
            </a:r>
          </a:p>
          <a:p>
            <a:pPr marL="171450" indent="-171450">
              <a:buFont typeface="Arial" panose="020B0604020202020204" pitchFamily="34" charset="0"/>
              <a:buChar char="•"/>
            </a:pPr>
            <a:r>
              <a:rPr lang="en-US" sz="2800" dirty="0">
                <a:latin typeface="+mj-lt"/>
              </a:rPr>
              <a:t>Productive one-on-one meetings</a:t>
            </a:r>
          </a:p>
          <a:p>
            <a:pPr marL="171450" indent="-171450">
              <a:buFont typeface="Arial" panose="020B0604020202020204" pitchFamily="34" charset="0"/>
              <a:buChar char="•"/>
            </a:pPr>
            <a:endParaRPr lang="en-US" sz="2800" dirty="0">
              <a:latin typeface="+mj-lt"/>
            </a:endParaRPr>
          </a:p>
          <a:p>
            <a:pPr marL="171450" indent="-171450">
              <a:buFont typeface="Arial" panose="020B0604020202020204" pitchFamily="34" charset="0"/>
              <a:buChar char="•"/>
            </a:pPr>
            <a:endParaRPr lang="en-US" sz="2800" dirty="0">
              <a:latin typeface="+mj-lt"/>
            </a:endParaRPr>
          </a:p>
          <a:p>
            <a:pPr marL="171450" indent="-171450">
              <a:buFont typeface="Arial" panose="020B0604020202020204" pitchFamily="34" charset="0"/>
              <a:buChar char="•"/>
            </a:pPr>
            <a:r>
              <a:rPr lang="en-US" sz="2800" dirty="0">
                <a:latin typeface="+mj-lt"/>
              </a:rPr>
              <a:t>The Pyramid Principle</a:t>
            </a:r>
          </a:p>
          <a:p>
            <a:pPr marL="171450" indent="-171450">
              <a:buFont typeface="Arial" panose="020B0604020202020204" pitchFamily="34" charset="0"/>
              <a:buChar char="•"/>
            </a:pPr>
            <a:r>
              <a:rPr lang="en-US" sz="2800" dirty="0">
                <a:latin typeface="+mj-lt"/>
              </a:rPr>
              <a:t>Lean and quality improvement methodology.</a:t>
            </a:r>
          </a:p>
        </p:txBody>
      </p:sp>
      <p:sp>
        <p:nvSpPr>
          <p:cNvPr id="58" name="Rectangle 57">
            <a:extLst>
              <a:ext uri="{FF2B5EF4-FFF2-40B4-BE49-F238E27FC236}">
                <a16:creationId xmlns:a16="http://schemas.microsoft.com/office/drawing/2014/main" id="{4A4692CC-4F04-4431-9EF9-5EC6AB374BEC}"/>
              </a:ext>
            </a:extLst>
          </p:cNvPr>
          <p:cNvSpPr/>
          <p:nvPr/>
        </p:nvSpPr>
        <p:spPr>
          <a:xfrm>
            <a:off x="1470758" y="17930077"/>
            <a:ext cx="7758967" cy="503205"/>
          </a:xfrm>
          <a:prstGeom prst="rect">
            <a:avLst/>
          </a:prstGeom>
          <a:solidFill>
            <a:schemeClr val="accent5">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chemeClr val="tx1"/>
                </a:solidFill>
              </a:rPr>
              <a:t>2015</a:t>
            </a:r>
          </a:p>
        </p:txBody>
      </p:sp>
      <p:sp>
        <p:nvSpPr>
          <p:cNvPr id="62" name="Content Placeholder 8">
            <a:extLst>
              <a:ext uri="{FF2B5EF4-FFF2-40B4-BE49-F238E27FC236}">
                <a16:creationId xmlns:a16="http://schemas.microsoft.com/office/drawing/2014/main" id="{BF30DA35-23A5-49E3-B4A0-74425B9E3E14}"/>
              </a:ext>
            </a:extLst>
          </p:cNvPr>
          <p:cNvSpPr txBox="1">
            <a:spLocks/>
          </p:cNvSpPr>
          <p:nvPr/>
        </p:nvSpPr>
        <p:spPr>
          <a:xfrm>
            <a:off x="2895169" y="17343044"/>
            <a:ext cx="6725783" cy="847127"/>
          </a:xfrm>
          <a:prstGeom prst="rect">
            <a:avLst/>
          </a:prstGeom>
        </p:spPr>
        <p:txBody>
          <a:bodyPr vert="horz"/>
          <a:lstStyle>
            <a:lvl1pPr marL="0" indent="0" algn="l" defTabSz="1672026" rtl="0" eaLnBrk="1" latinLnBrk="0" hangingPunct="1">
              <a:spcBef>
                <a:spcPct val="20000"/>
              </a:spcBef>
              <a:buFont typeface="Arial"/>
              <a:buNone/>
              <a:defRPr sz="2800" kern="1200" baseline="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algn="ctr"/>
            <a:r>
              <a:rPr lang="en-US" b="1">
                <a:solidFill>
                  <a:srgbClr val="000000"/>
                </a:solidFill>
              </a:rPr>
              <a:t>Sample sessions taught to date:</a:t>
            </a:r>
            <a:endParaRPr lang="en-US" dirty="0"/>
          </a:p>
        </p:txBody>
      </p:sp>
      <p:sp>
        <p:nvSpPr>
          <p:cNvPr id="65" name="Rectangle 64">
            <a:extLst>
              <a:ext uri="{FF2B5EF4-FFF2-40B4-BE49-F238E27FC236}">
                <a16:creationId xmlns:a16="http://schemas.microsoft.com/office/drawing/2014/main" id="{526E5D9A-1FCA-41C4-8C9E-5A1F478F681E}"/>
              </a:ext>
            </a:extLst>
          </p:cNvPr>
          <p:cNvSpPr/>
          <p:nvPr/>
        </p:nvSpPr>
        <p:spPr>
          <a:xfrm>
            <a:off x="10692618" y="17846957"/>
            <a:ext cx="7758967" cy="503205"/>
          </a:xfrm>
          <a:prstGeom prst="rect">
            <a:avLst/>
          </a:prstGeom>
          <a:solidFill>
            <a:schemeClr val="accent5">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chemeClr val="tx1"/>
                </a:solidFill>
              </a:rPr>
              <a:t>2016</a:t>
            </a:r>
          </a:p>
        </p:txBody>
      </p:sp>
      <p:sp>
        <p:nvSpPr>
          <p:cNvPr id="66" name="Content Placeholder 8">
            <a:extLst>
              <a:ext uri="{FF2B5EF4-FFF2-40B4-BE49-F238E27FC236}">
                <a16:creationId xmlns:a16="http://schemas.microsoft.com/office/drawing/2014/main" id="{04C283FA-EBB6-4A6E-A968-AC96419614D2}"/>
              </a:ext>
            </a:extLst>
          </p:cNvPr>
          <p:cNvSpPr txBox="1">
            <a:spLocks/>
          </p:cNvSpPr>
          <p:nvPr/>
        </p:nvSpPr>
        <p:spPr>
          <a:xfrm>
            <a:off x="27846592" y="6402537"/>
            <a:ext cx="8491850" cy="768202"/>
          </a:xfrm>
          <a:prstGeom prst="rect">
            <a:avLst/>
          </a:prstGeom>
        </p:spPr>
        <p:txBody>
          <a:bodyPr vert="horz"/>
          <a:lstStyle>
            <a:lvl1pPr marL="0" indent="0" algn="l" defTabSz="1672026" rtl="0" eaLnBrk="1" latinLnBrk="0" hangingPunct="1">
              <a:spcBef>
                <a:spcPct val="20000"/>
              </a:spcBef>
              <a:buFont typeface="Arial"/>
              <a:buNone/>
              <a:defRPr sz="2800" kern="1200" baseline="0">
                <a:solidFill>
                  <a:schemeClr val="tx1"/>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algn="ctr"/>
            <a:r>
              <a:rPr lang="en-US" sz="3200" b="1" dirty="0">
                <a:solidFill>
                  <a:srgbClr val="000000"/>
                </a:solidFill>
              </a:rPr>
              <a:t>2014-2016 Training Evaluation Survey Results:</a:t>
            </a:r>
          </a:p>
          <a:p>
            <a:pPr algn="ctr"/>
            <a:endParaRPr lang="en-US" b="1" dirty="0">
              <a:solidFill>
                <a:srgbClr val="000000"/>
              </a:solidFill>
            </a:endParaRPr>
          </a:p>
          <a:p>
            <a:pPr marL="457200" indent="-457200">
              <a:buFont typeface="Arial" panose="020B0604020202020204" pitchFamily="34" charset="0"/>
              <a:buChar char="•"/>
            </a:pPr>
            <a:r>
              <a:rPr lang="en-US" b="1" dirty="0"/>
              <a:t>48% (11/23) of students </a:t>
            </a:r>
            <a:r>
              <a:rPr lang="en-US" dirty="0"/>
              <a:t>had held a leadership position in their school, residency, or community following SLC involvement</a:t>
            </a:r>
          </a:p>
          <a:p>
            <a:pPr marL="457200" indent="-457200">
              <a:buFont typeface="Arial" panose="020B0604020202020204" pitchFamily="34" charset="0"/>
              <a:buChar char="•"/>
            </a:pPr>
            <a:r>
              <a:rPr lang="en-US" b="1" dirty="0"/>
              <a:t>78% (18/23) of respondents </a:t>
            </a:r>
            <a:r>
              <a:rPr lang="en-US" dirty="0"/>
              <a:t>agreed that the trainings had increased their skill level and confidence to create change in healthcare </a:t>
            </a:r>
          </a:p>
          <a:p>
            <a:pPr marL="457200" indent="-457200">
              <a:buFont typeface="Arial" panose="020B0604020202020204" pitchFamily="34" charset="0"/>
              <a:buChar char="•"/>
            </a:pPr>
            <a:r>
              <a:rPr lang="en-US" b="1" dirty="0"/>
              <a:t>91% (21/23) </a:t>
            </a:r>
            <a:r>
              <a:rPr lang="en-US" dirty="0"/>
              <a:t>agreed that leadership sessions should be part of the formal curriculum for healthcare trainees. </a:t>
            </a:r>
          </a:p>
          <a:p>
            <a:pPr marL="457200" indent="-457200">
              <a:buFont typeface="Arial" panose="020B0604020202020204" pitchFamily="34" charset="0"/>
              <a:buChar char="•"/>
            </a:pPr>
            <a:r>
              <a:rPr lang="en-US" b="1" dirty="0"/>
              <a:t>Most valuable sessions: </a:t>
            </a:r>
            <a:r>
              <a:rPr lang="en-US" dirty="0"/>
              <a:t>public narrative, running meetings, group norms, goal setting, feedback</a:t>
            </a:r>
          </a:p>
        </p:txBody>
      </p:sp>
    </p:spTree>
    <p:extLst>
      <p:ext uri="{BB962C8B-B14F-4D97-AF65-F5344CB8AC3E}">
        <p14:creationId xmlns:p14="http://schemas.microsoft.com/office/powerpoint/2010/main" val="285259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cFpxM0FT20y6HbYBb1wjo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FpxM0FT20y6HbYBb1wjog"/>
</p:tagLst>
</file>

<file path=ppt/theme/theme1.xml><?xml version="1.0" encoding="utf-8"?>
<a:theme xmlns:a="http://schemas.openxmlformats.org/drawingml/2006/main" name="2 Column with no boxes">
  <a:themeElements>
    <a:clrScheme name="Custom 185">
      <a:dk1>
        <a:sysClr val="windowText" lastClr="000000"/>
      </a:dk1>
      <a:lt1>
        <a:srgbClr val="070707"/>
      </a:lt1>
      <a:dk2>
        <a:srgbClr val="000000"/>
      </a:dk2>
      <a:lt2>
        <a:srgbClr val="0D2557"/>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 Column w/boxes">
  <a:themeElements>
    <a:clrScheme name="Custom 181">
      <a:dk1>
        <a:sysClr val="windowText" lastClr="000000"/>
      </a:dk1>
      <a:lt1>
        <a:sysClr val="window" lastClr="FFFFFF"/>
      </a:lt1>
      <a:dk2>
        <a:srgbClr val="1F497D"/>
      </a:dk2>
      <a:lt2>
        <a:srgbClr val="EEECE1"/>
      </a:lt2>
      <a:accent1>
        <a:srgbClr val="558D9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 Background Bo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 Column w/ no box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ortrait 23 x 41_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TotalTime>
  <Words>764</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vt:i4>
      </vt:variant>
    </vt:vector>
  </HeadingPairs>
  <TitlesOfParts>
    <vt:vector size="8" baseType="lpstr">
      <vt:lpstr>Arial</vt:lpstr>
      <vt:lpstr>Calibri</vt:lpstr>
      <vt:lpstr>2 Column with no boxes</vt:lpstr>
      <vt:lpstr>2 Column w/boxes</vt:lpstr>
      <vt:lpstr>1 Background Box</vt:lpstr>
      <vt:lpstr>3 Column w/ no boxes</vt:lpstr>
      <vt:lpstr>Portrait 23 x 41_1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dc:creator>
  <cp:lastModifiedBy>Lisa</cp:lastModifiedBy>
  <cp:revision>11</cp:revision>
  <dcterms:modified xsi:type="dcterms:W3CDTF">2018-03-03T17:40:41Z</dcterms:modified>
</cp:coreProperties>
</file>