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81" r:id="rId5"/>
    <p:sldId id="282" r:id="rId6"/>
    <p:sldId id="280" r:id="rId7"/>
    <p:sldId id="270" r:id="rId8"/>
    <p:sldId id="260" r:id="rId9"/>
    <p:sldId id="264" r:id="rId10"/>
    <p:sldId id="265" r:id="rId11"/>
    <p:sldId id="271" r:id="rId12"/>
    <p:sldId id="274" r:id="rId13"/>
    <p:sldId id="275" r:id="rId14"/>
    <p:sldId id="272" r:id="rId15"/>
    <p:sldId id="276" r:id="rId16"/>
    <p:sldId id="277" r:id="rId17"/>
    <p:sldId id="263" r:id="rId18"/>
    <p:sldId id="269" r:id="rId19"/>
    <p:sldId id="283" r:id="rId20"/>
  </p:sldIdLst>
  <p:sldSz cx="28082875" cy="14401800"/>
  <p:notesSz cx="7559675" cy="10691813"/>
  <p:defaultTextStyle>
    <a:defPPr>
      <a:defRPr lang="ko-KR"/>
    </a:defPPr>
    <a:lvl1pPr marL="0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91286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82573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73859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65146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56432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47718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39005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30291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3FADF-FB66-6145-BF24-0C3EA3ACFEC0}" v="209" dt="2023-03-06T02:58:38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4" autoAdjust="0"/>
  </p:normalViewPr>
  <p:slideViewPr>
    <p:cSldViewPr>
      <p:cViewPr>
        <p:scale>
          <a:sx n="33" d="100"/>
          <a:sy n="33" d="100"/>
        </p:scale>
        <p:origin x="-1848" y="-948"/>
      </p:cViewPr>
      <p:guideLst>
        <p:guide orient="horz" pos="4536"/>
        <p:guide pos="8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76505-1DBB-44AC-A351-D88091BD6D03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28588" y="801688"/>
            <a:ext cx="7816851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302C4-671C-4886-AC5B-5F6D1927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0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91286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82573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73859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65146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56432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47718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39005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530291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25274035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04144" y="7732368"/>
            <a:ext cx="25274035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04144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4354882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9949520" y="3369744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8494895" y="3369744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404144" y="7732368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9949520" y="7732368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8494895" y="7732368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404144" y="3369744"/>
            <a:ext cx="25274035" cy="835228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800" b="0" strike="noStrike" spc="-2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25274035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53108" y="2982672"/>
            <a:ext cx="11934669" cy="953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800" b="0" strike="noStrike" spc="-2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404144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354882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404144" y="7732368"/>
            <a:ext cx="25274035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ctr">
              <a:lnSpc>
                <a:spcPct val="100000"/>
              </a:lnSpc>
            </a:pPr>
            <a:r>
              <a:rPr lang="en-US" sz="6700" b="0" strike="noStrike" spc="-2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02072" y="8899128"/>
            <a:ext cx="3275967" cy="510552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>
              <a:lnSpc>
                <a:spcPct val="100000"/>
              </a:lnSpc>
            </a:pPr>
            <a:fld id="{B5D52549-836A-4180-B0CB-69DAA836F0B1}" type="datetime">
              <a:rPr lang="en-US" sz="1800" b="0" strike="noStrike" spc="-2">
                <a:solidFill>
                  <a:srgbClr val="8B8B8B"/>
                </a:solidFill>
                <a:latin typeface="Calibri"/>
              </a:rPr>
              <a:t>3/6/2023</a:t>
            </a:fld>
            <a:endParaRPr lang="en-US" sz="1800" b="0" strike="noStrike" spc="-2">
              <a:latin typeface="Noto Sans CJK JP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797307" y="8899128"/>
            <a:ext cx="4445718" cy="510552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endParaRPr lang="en-US" sz="3600" b="0" strike="noStrike" spc="-2">
              <a:latin typeface="Noto Sans CJK JP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062846" y="8899128"/>
            <a:ext cx="3275967" cy="510552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r">
              <a:lnSpc>
                <a:spcPct val="100000"/>
              </a:lnSpc>
            </a:pPr>
            <a:fld id="{BED67CD0-BDBE-4E03-9029-92E5A1C269A1}" type="slidenum">
              <a:rPr lang="en-US" sz="1800" b="0" strike="noStrike" spc="-2">
                <a:solidFill>
                  <a:srgbClr val="8B8B8B"/>
                </a:solidFill>
                <a:latin typeface="Calibri"/>
              </a:rPr>
              <a:t>‹#›</a:t>
            </a:fld>
            <a:endParaRPr lang="en-US" sz="1800" b="0" strike="noStrike" spc="-2">
              <a:latin typeface="Noto Sans CJK JP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404144" y="3369744"/>
            <a:ext cx="25274035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2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</a:p>
          <a:p>
            <a:pPr marL="1306368" lvl="1" indent="-489888">
              <a:spcBef>
                <a:spcPts val="17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2">
                <a:solidFill>
                  <a:srgbClr val="000000"/>
                </a:solidFill>
                <a:latin typeface="Calibri"/>
              </a:rPr>
              <a:t>2번째 개요 수준</a:t>
            </a:r>
          </a:p>
          <a:p>
            <a:pPr marL="1959552" lvl="2" indent="-435456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3번째 개요 수준</a:t>
            </a:r>
          </a:p>
          <a:p>
            <a:pPr marL="2612736" lvl="3" indent="-326592">
              <a:spcBef>
                <a:spcPts val="85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4번째 개요 수준</a:t>
            </a:r>
          </a:p>
          <a:p>
            <a:pPr marL="3265920" lvl="4" indent="-326592">
              <a:spcBef>
                <a:spcPts val="4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5번째 개요 수준</a:t>
            </a:r>
          </a:p>
          <a:p>
            <a:pPr marL="3919104" lvl="5" indent="-326592">
              <a:spcBef>
                <a:spcPts val="4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6번째 개요 수준</a:t>
            </a:r>
          </a:p>
          <a:p>
            <a:pPr marL="4572288" lvl="6" indent="-326592">
              <a:spcBef>
                <a:spcPts val="4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382573" rtl="0" eaLnBrk="1" latinLnBrk="1" hangingPunct="1">
        <a:lnSpc>
          <a:spcPct val="90000"/>
        </a:lnSpc>
        <a:spcBef>
          <a:spcPct val="0"/>
        </a:spcBef>
        <a:buNone/>
        <a:defRPr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3184" indent="-489888" algn="l" defTabSz="1382573" rtl="0" eaLnBrk="1" latinLnBrk="1" hangingPunct="1">
        <a:lnSpc>
          <a:spcPct val="90000"/>
        </a:lnSpc>
        <a:spcBef>
          <a:spcPts val="2143"/>
        </a:spcBef>
        <a:buClr>
          <a:srgbClr val="000000"/>
        </a:buClr>
        <a:buSzPct val="45000"/>
        <a:buFont typeface="Wingdings" charset="2"/>
        <a:buChar char="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36930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28216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19502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110789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802075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93362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84648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75934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1286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82573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73859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65146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6432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47718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39005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30291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422386" y="10129896"/>
            <a:ext cx="3153243" cy="2874816"/>
            <a:chOff x="926280" y="7235640"/>
            <a:chExt cx="2053440" cy="2053440"/>
          </a:xfrm>
        </p:grpSpPr>
        <p:pic>
          <p:nvPicPr>
            <p:cNvPr id="42" name="Object 2"/>
            <p:cNvPicPr/>
            <p:nvPr/>
          </p:nvPicPr>
          <p:blipFill>
            <a:blip r:embed="rId2"/>
            <a:stretch/>
          </p:blipFill>
          <p:spPr>
            <a:xfrm>
              <a:off x="926280" y="7235640"/>
              <a:ext cx="2053440" cy="2053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3" name="CustomShape 2"/>
          <p:cNvSpPr/>
          <p:nvPr/>
        </p:nvSpPr>
        <p:spPr>
          <a:xfrm>
            <a:off x="-7025141" y="5262264"/>
            <a:ext cx="42151400" cy="176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 algn="ctr">
              <a:lnSpc>
                <a:spcPct val="100000"/>
              </a:lnSpc>
            </a:pPr>
            <a:r>
              <a:rPr lang="en-US" sz="11600" spc="-2">
                <a:solidFill>
                  <a:srgbClr val="FC5230"/>
                </a:solidFill>
                <a:latin typeface="Gmarket Sans Bold"/>
              </a:rPr>
              <a:t>자율주행을 이용한 스마트 카트</a:t>
            </a:r>
            <a:endParaRPr lang="en-US" sz="11600" spc="-2">
              <a:latin typeface="Noto Sans CJK JP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391141" y="4703832"/>
            <a:ext cx="11297276" cy="510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 algn="ctr">
              <a:lnSpc>
                <a:spcPct val="100000"/>
              </a:lnSpc>
            </a:pPr>
            <a:r>
              <a:rPr lang="en-US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pc="-2">
              <a:latin typeface="Noto Sans CJK JP"/>
            </a:endParaRPr>
          </a:p>
        </p:txBody>
      </p:sp>
      <p:grpSp>
        <p:nvGrpSpPr>
          <p:cNvPr id="46" name="Group 5"/>
          <p:cNvGrpSpPr/>
          <p:nvPr/>
        </p:nvGrpSpPr>
        <p:grpSpPr>
          <a:xfrm>
            <a:off x="2526354" y="-2433816"/>
            <a:ext cx="5338510" cy="4867128"/>
            <a:chOff x="1645200" y="-1738440"/>
            <a:chExt cx="3476520" cy="3476520"/>
          </a:xfrm>
        </p:grpSpPr>
        <p:pic>
          <p:nvPicPr>
            <p:cNvPr id="47" name="Object 8"/>
            <p:cNvPicPr/>
            <p:nvPr/>
          </p:nvPicPr>
          <p:blipFill>
            <a:blip r:embed="rId3"/>
            <a:stretch/>
          </p:blipFill>
          <p:spPr>
            <a:xfrm>
              <a:off x="1645200" y="-1738440"/>
              <a:ext cx="3476520" cy="34765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8" name="Group 6"/>
          <p:cNvGrpSpPr/>
          <p:nvPr/>
        </p:nvGrpSpPr>
        <p:grpSpPr>
          <a:xfrm>
            <a:off x="23636051" y="907704"/>
            <a:ext cx="6241253" cy="5690160"/>
            <a:chOff x="15392160" y="648360"/>
            <a:chExt cx="4064400" cy="4064400"/>
          </a:xfrm>
        </p:grpSpPr>
        <p:pic>
          <p:nvPicPr>
            <p:cNvPr id="49" name="Object 11"/>
            <p:cNvPicPr/>
            <p:nvPr/>
          </p:nvPicPr>
          <p:blipFill>
            <a:blip r:embed="rId4"/>
            <a:stretch/>
          </p:blipFill>
          <p:spPr>
            <a:xfrm>
              <a:off x="15392160" y="648360"/>
              <a:ext cx="4064400" cy="4064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0" name="Group 7"/>
          <p:cNvGrpSpPr/>
          <p:nvPr/>
        </p:nvGrpSpPr>
        <p:grpSpPr>
          <a:xfrm>
            <a:off x="2610933" y="11161584"/>
            <a:ext cx="23649319" cy="18648"/>
            <a:chOff x="1700280" y="7972560"/>
            <a:chExt cx="15400800" cy="13320"/>
          </a:xfrm>
        </p:grpSpPr>
        <p:pic>
          <p:nvPicPr>
            <p:cNvPr id="51" name="Object 14"/>
            <p:cNvPicPr/>
            <p:nvPr/>
          </p:nvPicPr>
          <p:blipFill>
            <a:blip r:embed="rId5"/>
            <a:stretch/>
          </p:blipFill>
          <p:spPr>
            <a:xfrm>
              <a:off x="1700280" y="7972560"/>
              <a:ext cx="15400800" cy="13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2" name="Group 8"/>
          <p:cNvGrpSpPr/>
          <p:nvPr/>
        </p:nvGrpSpPr>
        <p:grpSpPr>
          <a:xfrm>
            <a:off x="18672348" y="1604736"/>
            <a:ext cx="1715930" cy="1564416"/>
            <a:chOff x="12159720" y="1146240"/>
            <a:chExt cx="1117440" cy="1117440"/>
          </a:xfrm>
        </p:grpSpPr>
        <p:pic>
          <p:nvPicPr>
            <p:cNvPr id="53" name="Object 17"/>
            <p:cNvPicPr/>
            <p:nvPr/>
          </p:nvPicPr>
          <p:blipFill>
            <a:blip r:embed="rId6"/>
            <a:stretch/>
          </p:blipFill>
          <p:spPr>
            <a:xfrm>
              <a:off x="12159720" y="1146240"/>
              <a:ext cx="1117440" cy="11174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4" name="Group 9"/>
          <p:cNvGrpSpPr/>
          <p:nvPr/>
        </p:nvGrpSpPr>
        <p:grpSpPr>
          <a:xfrm>
            <a:off x="25270165" y="12568248"/>
            <a:ext cx="4847060" cy="4419072"/>
            <a:chOff x="16456320" y="8977320"/>
            <a:chExt cx="3156480" cy="3156480"/>
          </a:xfrm>
        </p:grpSpPr>
        <p:pic>
          <p:nvPicPr>
            <p:cNvPr id="55" name="Object 20"/>
            <p:cNvPicPr/>
            <p:nvPr/>
          </p:nvPicPr>
          <p:blipFill>
            <a:blip r:embed="rId7"/>
            <a:stretch/>
          </p:blipFill>
          <p:spPr>
            <a:xfrm>
              <a:off x="16456320" y="8977320"/>
              <a:ext cx="3156480" cy="3156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6" name="Group 10"/>
          <p:cNvGrpSpPr/>
          <p:nvPr/>
        </p:nvGrpSpPr>
        <p:grpSpPr>
          <a:xfrm>
            <a:off x="4475571" y="7200144"/>
            <a:ext cx="18089683" cy="1097712"/>
            <a:chOff x="2914560" y="5142960"/>
            <a:chExt cx="11780280" cy="784080"/>
          </a:xfrm>
        </p:grpSpPr>
        <p:sp>
          <p:nvSpPr>
            <p:cNvPr id="57" name="CustomShape 11"/>
            <p:cNvSpPr/>
            <p:nvPr/>
          </p:nvSpPr>
          <p:spPr>
            <a:xfrm>
              <a:off x="2914560" y="5143501"/>
              <a:ext cx="11780280" cy="760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6700" spc="-2" dirty="0">
                  <a:solidFill>
                    <a:srgbClr val="FFFFFF"/>
                  </a:solidFill>
                  <a:latin typeface="Noto Sans CJK KR Regular"/>
                </a:rPr>
                <a:t>조 </a:t>
              </a:r>
              <a:r>
                <a:rPr lang="en-US" sz="6700" spc="-2" dirty="0" err="1">
                  <a:solidFill>
                    <a:srgbClr val="FFFFFF"/>
                  </a:solidFill>
                  <a:latin typeface="Noto Sans CJK KR Regular"/>
                </a:rPr>
                <a:t>이름</a:t>
              </a:r>
              <a:r>
                <a:rPr lang="en-US" sz="6700" spc="-2" dirty="0">
                  <a:solidFill>
                    <a:srgbClr val="FFFFFF"/>
                  </a:solidFill>
                  <a:latin typeface="Noto Sans CJK KR Regular"/>
                </a:rPr>
                <a:t> : </a:t>
              </a:r>
              <a:r>
                <a:rPr lang="en-US" sz="6700" spc="-2" dirty="0" err="1" smtClean="0">
                  <a:solidFill>
                    <a:srgbClr val="FFFFFF"/>
                  </a:solidFill>
                  <a:latin typeface="Noto Sans CJK KR Regular"/>
                </a:rPr>
                <a:t>아이포</a:t>
              </a:r>
              <a:endParaRPr lang="en-US" sz="6700" spc="-2" dirty="0" smtClean="0">
                <a:solidFill>
                  <a:srgbClr val="FFFFFF"/>
                </a:solidFill>
                <a:latin typeface="Noto Sans CJK KR Regular"/>
              </a:endParaRPr>
            </a:p>
            <a:p>
              <a:pPr algn="ctr">
                <a:lnSpc>
                  <a:spcPct val="100000"/>
                </a:lnSpc>
              </a:pPr>
              <a:endParaRPr lang="en-US" sz="6700" spc="-2" dirty="0" smtClean="0">
                <a:solidFill>
                  <a:srgbClr val="FFFFFF"/>
                </a:solidFill>
                <a:latin typeface="Noto Sans CJK KR Regular"/>
              </a:endParaRPr>
            </a:p>
            <a:p>
              <a:pPr algn="ctr">
                <a:lnSpc>
                  <a:spcPct val="100000"/>
                </a:lnSpc>
              </a:pPr>
              <a:endParaRPr lang="en-US" sz="2000" spc="-2" dirty="0" smtClean="0">
                <a:solidFill>
                  <a:srgbClr val="FFFFFF"/>
                </a:solidFill>
                <a:latin typeface="Noto Sans CJK KR Regular"/>
              </a:endParaRPr>
            </a:p>
            <a:p>
              <a:pPr algn="ctr">
                <a:lnSpc>
                  <a:spcPct val="100000"/>
                </a:lnSpc>
              </a:pPr>
              <a:r>
                <a:rPr lang="ko-KR" altLang="en-US" sz="6700" spc="-2" dirty="0" smtClean="0">
                  <a:solidFill>
                    <a:srgbClr val="FFFFFF"/>
                  </a:solidFill>
                  <a:latin typeface="Noto Sans CJK KR Regular"/>
                </a:rPr>
                <a:t>조원 </a:t>
              </a:r>
              <a:r>
                <a:rPr lang="en-US" altLang="ko-KR" sz="6700" spc="-2" dirty="0" smtClean="0">
                  <a:solidFill>
                    <a:srgbClr val="FFFFFF"/>
                  </a:solidFill>
                  <a:latin typeface="Noto Sans CJK KR Regular"/>
                </a:rPr>
                <a:t>: </a:t>
              </a:r>
              <a:r>
                <a:rPr lang="ko-KR" altLang="en-US" sz="6700" spc="-2" dirty="0" smtClean="0">
                  <a:solidFill>
                    <a:srgbClr val="FFFFFF"/>
                  </a:solidFill>
                  <a:latin typeface="Noto Sans CJK KR Regular"/>
                </a:rPr>
                <a:t>탁태우</a:t>
              </a:r>
              <a:r>
                <a:rPr lang="en-US" altLang="ko-KR" sz="6700" spc="-2" dirty="0" smtClean="0">
                  <a:solidFill>
                    <a:srgbClr val="FFFFFF"/>
                  </a:solidFill>
                  <a:latin typeface="Noto Sans CJK KR Regular"/>
                </a:rPr>
                <a:t>, </a:t>
              </a:r>
              <a:r>
                <a:rPr lang="ko-KR" altLang="en-US" sz="6700" spc="-2" dirty="0" smtClean="0">
                  <a:solidFill>
                    <a:srgbClr val="FFFFFF"/>
                  </a:solidFill>
                  <a:latin typeface="Noto Sans CJK KR Regular"/>
                </a:rPr>
                <a:t>이승헌</a:t>
              </a:r>
              <a:r>
                <a:rPr lang="en-US" altLang="ko-KR" sz="6700" spc="-2" dirty="0" smtClean="0">
                  <a:solidFill>
                    <a:srgbClr val="FFFFFF"/>
                  </a:solidFill>
                  <a:latin typeface="Noto Sans CJK KR Regular"/>
                </a:rPr>
                <a:t>, </a:t>
              </a:r>
              <a:r>
                <a:rPr lang="ko-KR" altLang="en-US" sz="6700" spc="-2" dirty="0" smtClean="0">
                  <a:solidFill>
                    <a:srgbClr val="FFFFFF"/>
                  </a:solidFill>
                  <a:latin typeface="Noto Sans CJK KR Regular"/>
                </a:rPr>
                <a:t>김민경</a:t>
              </a:r>
              <a:r>
                <a:rPr lang="en-US" altLang="ko-KR" sz="6700" spc="-2" dirty="0" smtClean="0">
                  <a:solidFill>
                    <a:srgbClr val="FFFFFF"/>
                  </a:solidFill>
                  <a:latin typeface="Noto Sans CJK KR Regular"/>
                </a:rPr>
                <a:t>, </a:t>
              </a:r>
              <a:r>
                <a:rPr lang="ko-KR" altLang="en-US" sz="6700" spc="-2" dirty="0" err="1" smtClean="0">
                  <a:solidFill>
                    <a:srgbClr val="FFFFFF"/>
                  </a:solidFill>
                  <a:latin typeface="Noto Sans CJK KR Regular"/>
                </a:rPr>
                <a:t>정왕덕</a:t>
              </a:r>
              <a:endParaRPr lang="en-US" altLang="ko-KR" sz="6700" spc="-2" dirty="0" smtClean="0">
                <a:solidFill>
                  <a:srgbClr val="FFFFFF"/>
                </a:solidFill>
                <a:latin typeface="Noto Sans CJK KR Regular"/>
              </a:endParaRPr>
            </a:p>
          </p:txBody>
        </p:sp>
        <p:grpSp>
          <p:nvGrpSpPr>
            <p:cNvPr id="58" name="Group 12"/>
            <p:cNvGrpSpPr/>
            <p:nvPr/>
          </p:nvGrpSpPr>
          <p:grpSpPr>
            <a:xfrm>
              <a:off x="4206960" y="5142960"/>
              <a:ext cx="166680" cy="784080"/>
              <a:chOff x="4206960" y="5142960"/>
              <a:chExt cx="166680" cy="784080"/>
            </a:xfrm>
          </p:grpSpPr>
          <p:pic>
            <p:nvPicPr>
              <p:cNvPr id="59" name="Object 25"/>
              <p:cNvPicPr/>
              <p:nvPr/>
            </p:nvPicPr>
            <p:blipFill>
              <a:blip r:embed="rId8"/>
              <a:stretch/>
            </p:blipFill>
            <p:spPr>
              <a:xfrm rot="16200000">
                <a:off x="3898080" y="5451480"/>
                <a:ext cx="784080" cy="1666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0" name="Group 13"/>
            <p:cNvGrpSpPr/>
            <p:nvPr/>
          </p:nvGrpSpPr>
          <p:grpSpPr>
            <a:xfrm>
              <a:off x="13235760" y="5142960"/>
              <a:ext cx="166680" cy="784080"/>
              <a:chOff x="13235760" y="5142960"/>
              <a:chExt cx="166680" cy="784080"/>
            </a:xfrm>
          </p:grpSpPr>
          <p:pic>
            <p:nvPicPr>
              <p:cNvPr id="61" name="Object 28"/>
              <p:cNvPicPr/>
              <p:nvPr/>
            </p:nvPicPr>
            <p:blipFill>
              <a:blip r:embed="rId8"/>
              <a:stretch/>
            </p:blipFill>
            <p:spPr>
              <a:xfrm rot="16200000">
                <a:off x="12926880" y="5451480"/>
                <a:ext cx="784080" cy="16668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2"/>
          <p:cNvGrpSpPr/>
          <p:nvPr/>
        </p:nvGrpSpPr>
        <p:grpSpPr>
          <a:xfrm>
            <a:off x="6197" y="0"/>
            <a:ext cx="28066443" cy="14404034"/>
            <a:chOff x="-14400" y="0"/>
            <a:chExt cx="7086960" cy="8316000"/>
          </a:xfrm>
        </p:grpSpPr>
        <p:pic>
          <p:nvPicPr>
            <p:cNvPr id="149" name="Object 5"/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14"/>
          <p:cNvSpPr/>
          <p:nvPr/>
        </p:nvSpPr>
        <p:spPr>
          <a:xfrm>
            <a:off x="6718100" y="1478329"/>
            <a:ext cx="15611628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핸드폰 </a:t>
            </a:r>
            <a:r>
              <a:rPr lang="en-US" altLang="ko-KR" sz="8600" b="1" spc="-2" dirty="0" smtClean="0">
                <a:solidFill>
                  <a:srgbClr val="FC5230"/>
                </a:solidFill>
                <a:latin typeface="Gmarket Sans Bold"/>
              </a:rPr>
              <a:t>GUI – 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모니터링 및 제어</a:t>
            </a:r>
            <a:endParaRPr lang="ko-KR" altLang="en-US" sz="8000" b="1" spc="-2" dirty="0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 dirty="0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 dirty="0">
              <a:solidFill>
                <a:srgbClr val="FFFFFF"/>
              </a:solidFill>
              <a:latin typeface="Noto Sans CJK KR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7437" y="3771899"/>
            <a:ext cx="4414568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물품 목록 선택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9469" y="3771900"/>
            <a:ext cx="4414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지도 위치 표시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010095" y="4897364"/>
            <a:ext cx="5093110" cy="4248068"/>
            <a:chOff x="18613437" y="4878895"/>
            <a:chExt cx="5433316" cy="509373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8613437" y="4878895"/>
              <a:ext cx="5433316" cy="50937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1300428" y="7306562"/>
              <a:ext cx="285967" cy="275338"/>
            </a:xfrm>
            <a:prstGeom prst="ellipse">
              <a:avLst/>
            </a:prstGeom>
            <a:solidFill>
              <a:srgbClr val="FF0000"/>
            </a:solidFill>
            <a:ln>
              <a:gradFill>
                <a:gsLst>
                  <a:gs pos="0">
                    <a:srgbClr val="FFC00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1985070" y="6610441"/>
              <a:ext cx="285967" cy="275338"/>
            </a:xfrm>
            <a:prstGeom prst="ellipse">
              <a:avLst/>
            </a:prstGeom>
            <a:solidFill>
              <a:schemeClr val="accent5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13945034" y="6928953"/>
            <a:ext cx="1157761" cy="39607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034933" y="9827802"/>
            <a:ext cx="4414568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357927" y="10983846"/>
            <a:ext cx="1826702" cy="8217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정지</a:t>
            </a:r>
            <a:endParaRPr lang="ko-KR" altLang="en-US" sz="28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557201" y="10983846"/>
            <a:ext cx="1826702" cy="8217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이동</a:t>
            </a:r>
            <a:endParaRPr lang="ko-KR" altLang="en-US" sz="28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817065" y="10983846"/>
            <a:ext cx="2120152" cy="8217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원위</a:t>
            </a:r>
            <a:r>
              <a:rPr lang="ko-KR" altLang="en-US" sz="2800" dirty="0"/>
              <a:t>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814473" y="4857049"/>
            <a:ext cx="5307532" cy="1024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/>
          </a:p>
        </p:txBody>
      </p:sp>
      <p:sp>
        <p:nvSpPr>
          <p:cNvPr id="33" name="직사각형 32"/>
          <p:cNvSpPr/>
          <p:nvPr/>
        </p:nvSpPr>
        <p:spPr>
          <a:xfrm>
            <a:off x="7814473" y="5881605"/>
            <a:ext cx="5307532" cy="827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/>
          </a:p>
        </p:txBody>
      </p:sp>
      <p:sp>
        <p:nvSpPr>
          <p:cNvPr id="34" name="직사각형 33"/>
          <p:cNvSpPr/>
          <p:nvPr/>
        </p:nvSpPr>
        <p:spPr>
          <a:xfrm>
            <a:off x="7814473" y="6625142"/>
            <a:ext cx="5307532" cy="827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/>
          </a:p>
        </p:txBody>
      </p:sp>
      <p:sp>
        <p:nvSpPr>
          <p:cNvPr id="35" name="직사각형 34"/>
          <p:cNvSpPr/>
          <p:nvPr/>
        </p:nvSpPr>
        <p:spPr>
          <a:xfrm>
            <a:off x="7814473" y="7453063"/>
            <a:ext cx="5307532" cy="827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/>
          </a:p>
        </p:txBody>
      </p:sp>
      <p:sp>
        <p:nvSpPr>
          <p:cNvPr id="36" name="직사각형 35"/>
          <p:cNvSpPr/>
          <p:nvPr/>
        </p:nvSpPr>
        <p:spPr>
          <a:xfrm>
            <a:off x="7814473" y="8280984"/>
            <a:ext cx="5307532" cy="827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/>
          </a:p>
        </p:txBody>
      </p:sp>
      <p:sp>
        <p:nvSpPr>
          <p:cNvPr id="37" name="TextBox 36"/>
          <p:cNvSpPr txBox="1"/>
          <p:nvPr/>
        </p:nvSpPr>
        <p:spPr>
          <a:xfrm>
            <a:off x="7935956" y="5904286"/>
            <a:ext cx="4886281" cy="707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4000" dirty="0" smtClean="0"/>
              <a:t>물품 </a:t>
            </a:r>
            <a:r>
              <a:rPr lang="en-US" altLang="ko-KR" sz="4000" dirty="0" smtClean="0"/>
              <a:t>1</a:t>
            </a:r>
            <a:endParaRPr lang="ko-KR" altLang="en-US" sz="4000" dirty="0"/>
          </a:p>
        </p:txBody>
      </p:sp>
      <p:sp>
        <p:nvSpPr>
          <p:cNvPr id="38" name="TextBox 37"/>
          <p:cNvSpPr txBox="1"/>
          <p:nvPr/>
        </p:nvSpPr>
        <p:spPr>
          <a:xfrm>
            <a:off x="7935956" y="7551042"/>
            <a:ext cx="4886281" cy="707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4000" dirty="0" smtClean="0"/>
              <a:t>물품 </a:t>
            </a:r>
            <a:r>
              <a:rPr lang="en-US" altLang="ko-KR" sz="4000" dirty="0" smtClean="0"/>
              <a:t>3</a:t>
            </a:r>
            <a:endParaRPr lang="ko-KR" alt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7935956" y="8378963"/>
            <a:ext cx="4886281" cy="707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4000" dirty="0" smtClean="0"/>
              <a:t>물품 </a:t>
            </a:r>
            <a:r>
              <a:rPr lang="en-US" altLang="ko-KR" sz="4000" dirty="0" smtClean="0"/>
              <a:t>4</a:t>
            </a:r>
            <a:endParaRPr lang="ko-KR" altLang="en-US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7906452" y="5020330"/>
            <a:ext cx="488628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물품 선택</a:t>
            </a:r>
            <a:endParaRPr lang="ko-KR" altLang="en-US" sz="4800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12183017" y="5249401"/>
            <a:ext cx="404885" cy="37285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/>
          </a:p>
        </p:txBody>
      </p:sp>
      <p:sp>
        <p:nvSpPr>
          <p:cNvPr id="42" name="직사각형 41"/>
          <p:cNvSpPr/>
          <p:nvPr/>
        </p:nvSpPr>
        <p:spPr>
          <a:xfrm>
            <a:off x="7809498" y="6638984"/>
            <a:ext cx="5307532" cy="827921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/>
          </a:p>
        </p:txBody>
      </p:sp>
      <p:sp>
        <p:nvSpPr>
          <p:cNvPr id="43" name="TextBox 42"/>
          <p:cNvSpPr txBox="1"/>
          <p:nvPr/>
        </p:nvSpPr>
        <p:spPr>
          <a:xfrm>
            <a:off x="7935956" y="6723121"/>
            <a:ext cx="4886281" cy="707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4000" dirty="0" smtClean="0"/>
              <a:t>물품 </a:t>
            </a:r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3766273" y="400176"/>
            <a:ext cx="21005769" cy="13599432"/>
            <a:chOff x="4320000" y="285840"/>
            <a:chExt cx="13679280" cy="9713880"/>
          </a:xfrm>
        </p:grpSpPr>
        <p:pic>
          <p:nvPicPr>
            <p:cNvPr id="90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-512763" y="-37800"/>
            <a:ext cx="29412865" cy="14934900"/>
            <a:chOff x="28800" y="0"/>
            <a:chExt cx="18256680" cy="10314000"/>
          </a:xfrm>
        </p:grpSpPr>
        <p:pic>
          <p:nvPicPr>
            <p:cNvPr id="92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3" name="CustomShape 3"/>
          <p:cNvSpPr/>
          <p:nvPr/>
        </p:nvSpPr>
        <p:spPr>
          <a:xfrm>
            <a:off x="11269010" y="961632"/>
            <a:ext cx="7309470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8600" b="1" spc="-2" dirty="0" err="1" smtClean="0">
                <a:solidFill>
                  <a:srgbClr val="FC5230"/>
                </a:solidFill>
                <a:latin typeface="Gmarket Sans Bold"/>
              </a:rPr>
              <a:t>프로젝트</a:t>
            </a:r>
            <a:r>
              <a:rPr lang="en-US" sz="8600" b="1" spc="-2" dirty="0" smtClean="0">
                <a:solidFill>
                  <a:srgbClr val="FC5230"/>
                </a:solidFill>
                <a:latin typeface="Gmarket Sans Bold"/>
              </a:rPr>
              <a:t> 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일</a:t>
            </a:r>
            <a:r>
              <a:rPr lang="ko-KR" altLang="en-US" sz="8600" b="1" spc="-2" dirty="0">
                <a:solidFill>
                  <a:srgbClr val="FC5230"/>
                </a:solidFill>
                <a:latin typeface="Gmarket Sans Bold"/>
              </a:rPr>
              <a:t>정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620837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grpSp>
        <p:nvGrpSpPr>
          <p:cNvPr id="97" name="Group 7"/>
          <p:cNvGrpSpPr/>
          <p:nvPr/>
        </p:nvGrpSpPr>
        <p:grpSpPr>
          <a:xfrm rot="5400000">
            <a:off x="15538910" y="-4002657"/>
            <a:ext cx="428745" cy="24872589"/>
            <a:chOff x="7196400" y="2305800"/>
            <a:chExt cx="111960" cy="7256160"/>
          </a:xfrm>
        </p:grpSpPr>
        <p:pic>
          <p:nvPicPr>
            <p:cNvPr id="98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7"/>
          <p:cNvGrpSpPr/>
          <p:nvPr/>
        </p:nvGrpSpPr>
        <p:grpSpPr>
          <a:xfrm rot="10800000" flipH="1">
            <a:off x="6367381" y="5670481"/>
            <a:ext cx="267023" cy="2762810"/>
            <a:chOff x="7196400" y="2305800"/>
            <a:chExt cx="111960" cy="7256160"/>
          </a:xfrm>
          <a:solidFill>
            <a:srgbClr val="E9321F"/>
          </a:solidFill>
        </p:grpSpPr>
        <p:pic>
          <p:nvPicPr>
            <p:cNvPr id="13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" name="타원 1"/>
          <p:cNvSpPr/>
          <p:nvPr/>
        </p:nvSpPr>
        <p:spPr>
          <a:xfrm>
            <a:off x="5126037" y="3673152"/>
            <a:ext cx="2748853" cy="2819400"/>
          </a:xfrm>
          <a:prstGeom prst="ellipse">
            <a:avLst/>
          </a:prstGeom>
          <a:solidFill>
            <a:srgbClr val="E9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주차</a:t>
            </a:r>
            <a:endParaRPr lang="ko-KR" altLang="en-US" sz="5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5" name="Group 7"/>
          <p:cNvGrpSpPr/>
          <p:nvPr/>
        </p:nvGrpSpPr>
        <p:grpSpPr>
          <a:xfrm rot="10800000" flipH="1">
            <a:off x="16909378" y="5626030"/>
            <a:ext cx="267023" cy="2762810"/>
            <a:chOff x="7196400" y="2305800"/>
            <a:chExt cx="111960" cy="7256160"/>
          </a:xfrm>
          <a:solidFill>
            <a:srgbClr val="E9321F"/>
          </a:solidFill>
        </p:grpSpPr>
        <p:pic>
          <p:nvPicPr>
            <p:cNvPr id="16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7" name="타원 16"/>
          <p:cNvSpPr/>
          <p:nvPr/>
        </p:nvSpPr>
        <p:spPr>
          <a:xfrm>
            <a:off x="15668034" y="3628701"/>
            <a:ext cx="2748853" cy="2819400"/>
          </a:xfrm>
          <a:prstGeom prst="ellipse">
            <a:avLst/>
          </a:prstGeom>
          <a:solidFill>
            <a:srgbClr val="E9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주차</a:t>
            </a:r>
            <a:endParaRPr lang="ko-KR" altLang="en-US" sz="5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8" name="Group 7"/>
          <p:cNvGrpSpPr/>
          <p:nvPr/>
        </p:nvGrpSpPr>
        <p:grpSpPr>
          <a:xfrm rot="10800000" flipH="1">
            <a:off x="9874310" y="8379298"/>
            <a:ext cx="267023" cy="2762810"/>
            <a:chOff x="7196400" y="2305800"/>
            <a:chExt cx="111960" cy="7256160"/>
          </a:xfrm>
          <a:solidFill>
            <a:srgbClr val="E9321F"/>
          </a:solidFill>
        </p:grpSpPr>
        <p:pic>
          <p:nvPicPr>
            <p:cNvPr id="19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0" name="타원 19"/>
          <p:cNvSpPr/>
          <p:nvPr/>
        </p:nvSpPr>
        <p:spPr>
          <a:xfrm>
            <a:off x="8632966" y="10706100"/>
            <a:ext cx="2748853" cy="2819400"/>
          </a:xfrm>
          <a:prstGeom prst="ellipse">
            <a:avLst/>
          </a:prstGeom>
          <a:solidFill>
            <a:srgbClr val="E9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주차</a:t>
            </a:r>
            <a:endParaRPr lang="ko-KR" altLang="en-US" sz="5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21" name="Group 7"/>
          <p:cNvGrpSpPr/>
          <p:nvPr/>
        </p:nvGrpSpPr>
        <p:grpSpPr>
          <a:xfrm rot="10800000" flipH="1">
            <a:off x="19406355" y="8379298"/>
            <a:ext cx="267023" cy="2762810"/>
            <a:chOff x="7196400" y="2305800"/>
            <a:chExt cx="111960" cy="7256160"/>
          </a:xfrm>
          <a:solidFill>
            <a:srgbClr val="E9321F"/>
          </a:solidFill>
        </p:grpSpPr>
        <p:pic>
          <p:nvPicPr>
            <p:cNvPr id="22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3" name="타원 22"/>
          <p:cNvSpPr/>
          <p:nvPr/>
        </p:nvSpPr>
        <p:spPr>
          <a:xfrm>
            <a:off x="18165011" y="10706100"/>
            <a:ext cx="2748853" cy="2819400"/>
          </a:xfrm>
          <a:prstGeom prst="ellipse">
            <a:avLst/>
          </a:prstGeom>
          <a:solidFill>
            <a:srgbClr val="E9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r>
              <a:rPr lang="ko-KR" altLang="en-US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주차</a:t>
            </a:r>
            <a:endParaRPr lang="ko-KR" altLang="en-US" sz="5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CustomShape 6"/>
          <p:cNvSpPr/>
          <p:nvPr/>
        </p:nvSpPr>
        <p:spPr>
          <a:xfrm>
            <a:off x="7940059" y="4255332"/>
            <a:ext cx="7884711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7600" spc="-2" dirty="0" err="1" smtClean="0">
                <a:solidFill>
                  <a:schemeClr val="bg1"/>
                </a:solidFill>
                <a:latin typeface="Noto Sans CJK KR Regular"/>
              </a:rPr>
              <a:t>주제선정</a:t>
            </a:r>
            <a:r>
              <a:rPr lang="en-US" sz="7600" spc="-2" dirty="0" smtClean="0">
                <a:solidFill>
                  <a:schemeClr val="bg1"/>
                </a:solidFill>
                <a:latin typeface="Noto Sans CJK KR Regular"/>
              </a:rPr>
              <a:t> </a:t>
            </a:r>
            <a:r>
              <a:rPr lang="ko-KR" altLang="en-US" sz="7600" spc="-2" dirty="0" smtClean="0">
                <a:solidFill>
                  <a:schemeClr val="bg1"/>
                </a:solidFill>
                <a:latin typeface="Noto Sans CJK KR Regular"/>
              </a:rPr>
              <a:t>및 발표</a:t>
            </a:r>
            <a:endParaRPr lang="en-US" sz="7600" spc="-2" dirty="0">
              <a:solidFill>
                <a:schemeClr val="bg1"/>
              </a:solidFill>
              <a:latin typeface="Noto Sans CJK KR Regular"/>
            </a:endParaRPr>
          </a:p>
        </p:txBody>
      </p:sp>
      <p:sp>
        <p:nvSpPr>
          <p:cNvPr id="25" name="CustomShape 6"/>
          <p:cNvSpPr/>
          <p:nvPr/>
        </p:nvSpPr>
        <p:spPr>
          <a:xfrm>
            <a:off x="11518814" y="10954988"/>
            <a:ext cx="6809863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환경 설정 및 </a:t>
            </a:r>
            <a:r>
              <a:rPr lang="en-US" altLang="ko-KR" sz="7600" spc="-2" dirty="0" smtClean="0">
                <a:solidFill>
                  <a:schemeClr val="bg1"/>
                </a:solidFill>
                <a:latin typeface="Noto Sans CJK JP"/>
              </a:rPr>
              <a:t>3D </a:t>
            </a: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모델링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26" name="CustomShape 6"/>
          <p:cNvSpPr/>
          <p:nvPr/>
        </p:nvSpPr>
        <p:spPr>
          <a:xfrm>
            <a:off x="18813974" y="3798132"/>
            <a:ext cx="6809863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자율주행 구현</a:t>
            </a:r>
            <a:r>
              <a:rPr lang="en-US" altLang="ko-KR" sz="7600" spc="-2" dirty="0" smtClean="0">
                <a:solidFill>
                  <a:schemeClr val="bg1"/>
                </a:solidFill>
                <a:latin typeface="Noto Sans CJK JP"/>
              </a:rPr>
              <a:t>APP </a:t>
            </a: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개발</a:t>
            </a:r>
            <a:endParaRPr lang="en-US" altLang="ko-KR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27" name="CustomShape 6"/>
          <p:cNvSpPr/>
          <p:nvPr/>
        </p:nvSpPr>
        <p:spPr>
          <a:xfrm>
            <a:off x="21090637" y="10988391"/>
            <a:ext cx="6809863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>
                <a:solidFill>
                  <a:schemeClr val="bg1"/>
                </a:solidFill>
                <a:latin typeface="Noto Sans CJK JP"/>
              </a:rPr>
              <a:t>자율주행 구현</a:t>
            </a:r>
            <a:r>
              <a:rPr lang="en-US" altLang="ko-KR" sz="7600" spc="-2" dirty="0">
                <a:solidFill>
                  <a:schemeClr val="bg1"/>
                </a:solidFill>
                <a:latin typeface="Noto Sans CJK JP"/>
              </a:rPr>
              <a:t>APP </a:t>
            </a:r>
            <a:r>
              <a:rPr lang="ko-KR" altLang="en-US" sz="7600" spc="-2" dirty="0">
                <a:solidFill>
                  <a:schemeClr val="bg1"/>
                </a:solidFill>
                <a:latin typeface="Noto Sans CJK JP"/>
              </a:rPr>
              <a:t>개발</a:t>
            </a:r>
            <a:endParaRPr lang="en-US" altLang="ko-KR" sz="7600" spc="-2" dirty="0">
              <a:solidFill>
                <a:schemeClr val="bg1"/>
              </a:solidFill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3208226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6633750" y="400176"/>
            <a:ext cx="21005769" cy="13599432"/>
            <a:chOff x="4320000" y="285840"/>
            <a:chExt cx="13679280" cy="9713880"/>
          </a:xfrm>
        </p:grpSpPr>
        <p:pic>
          <p:nvPicPr>
            <p:cNvPr id="90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44226" y="0"/>
            <a:ext cx="28034780" cy="14439600"/>
            <a:chOff x="28800" y="0"/>
            <a:chExt cx="18256680" cy="10314000"/>
          </a:xfrm>
        </p:grpSpPr>
        <p:pic>
          <p:nvPicPr>
            <p:cNvPr id="92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3" name="CustomShape 3"/>
          <p:cNvSpPr/>
          <p:nvPr/>
        </p:nvSpPr>
        <p:spPr>
          <a:xfrm>
            <a:off x="1885644" y="4269785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8600" b="1" spc="-2" dirty="0" smtClean="0">
                <a:solidFill>
                  <a:srgbClr val="FC5230"/>
                </a:solidFill>
                <a:latin typeface="Gmarket Sans Bold"/>
              </a:rPr>
              <a:t>1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주차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grpSp>
        <p:nvGrpSpPr>
          <p:cNvPr id="97" name="Group 7"/>
          <p:cNvGrpSpPr/>
          <p:nvPr/>
        </p:nvGrpSpPr>
        <p:grpSpPr>
          <a:xfrm>
            <a:off x="6049074" y="3227867"/>
            <a:ext cx="171925" cy="10158624"/>
            <a:chOff x="7196400" y="2305800"/>
            <a:chExt cx="111960" cy="7256160"/>
          </a:xfrm>
        </p:grpSpPr>
        <p:pic>
          <p:nvPicPr>
            <p:cNvPr id="98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CustomShape 3"/>
          <p:cNvSpPr/>
          <p:nvPr/>
        </p:nvSpPr>
        <p:spPr>
          <a:xfrm>
            <a:off x="1885643" y="9410700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altLang="ko-KR" sz="8600" b="1" spc="-2" dirty="0">
                <a:solidFill>
                  <a:srgbClr val="FC5230"/>
                </a:solidFill>
                <a:latin typeface="Gmarket Sans Bold"/>
              </a:rPr>
              <a:t>2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주차</a:t>
            </a:r>
            <a:endParaRPr lang="en-US" sz="8600" b="1" spc="-2" dirty="0">
              <a:latin typeface="Noto Sans CJK JP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63437"/>
              </p:ext>
            </p:extLst>
          </p:nvPr>
        </p:nvGraphicFramePr>
        <p:xfrm>
          <a:off x="7088901" y="2781300"/>
          <a:ext cx="19677935" cy="400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587"/>
                <a:gridCol w="3935587"/>
                <a:gridCol w="3935587"/>
                <a:gridCol w="3935587"/>
                <a:gridCol w="3935587"/>
              </a:tblGrid>
              <a:tr h="80061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3/2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3/3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3/6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3/7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80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주제선정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800617">
                <a:tc>
                  <a:txBody>
                    <a:bodyPr/>
                    <a:lstStyle/>
                    <a:p>
                      <a:pPr marL="0" marR="0" indent="0" algn="ctr" defTabSz="138257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레퍼런스</a:t>
                      </a:r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8006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PPT</a:t>
                      </a:r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작성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80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발표준비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70984"/>
              </p:ext>
            </p:extLst>
          </p:nvPr>
        </p:nvGraphicFramePr>
        <p:xfrm>
          <a:off x="7088894" y="8343900"/>
          <a:ext cx="19830342" cy="580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057"/>
                <a:gridCol w="3305057"/>
                <a:gridCol w="3305057"/>
                <a:gridCol w="3305057"/>
                <a:gridCol w="3305057"/>
                <a:gridCol w="3305057"/>
              </a:tblGrid>
              <a:tr h="922804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3/8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3/9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3/10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3/13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3/14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개발환경설정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3D </a:t>
                      </a:r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모델링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 및 카메라 테스트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파라미터</a:t>
                      </a:r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튜닝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811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6633750" y="400176"/>
            <a:ext cx="21005769" cy="13599432"/>
            <a:chOff x="4320000" y="285840"/>
            <a:chExt cx="13679280" cy="9713880"/>
          </a:xfrm>
        </p:grpSpPr>
        <p:pic>
          <p:nvPicPr>
            <p:cNvPr id="90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44226" y="0"/>
            <a:ext cx="28034780" cy="14439600"/>
            <a:chOff x="28800" y="0"/>
            <a:chExt cx="18256680" cy="10314000"/>
          </a:xfrm>
        </p:grpSpPr>
        <p:pic>
          <p:nvPicPr>
            <p:cNvPr id="92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3" name="CustomShape 3"/>
          <p:cNvSpPr/>
          <p:nvPr/>
        </p:nvSpPr>
        <p:spPr>
          <a:xfrm>
            <a:off x="1885644" y="4269785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altLang="ko-KR" sz="8600" b="1" spc="-2" dirty="0">
                <a:solidFill>
                  <a:srgbClr val="FC5230"/>
                </a:solidFill>
                <a:latin typeface="Gmarket Sans Bold"/>
              </a:rPr>
              <a:t>3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주차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grpSp>
        <p:nvGrpSpPr>
          <p:cNvPr id="97" name="Group 7"/>
          <p:cNvGrpSpPr/>
          <p:nvPr/>
        </p:nvGrpSpPr>
        <p:grpSpPr>
          <a:xfrm>
            <a:off x="6049074" y="3227867"/>
            <a:ext cx="171925" cy="10158624"/>
            <a:chOff x="7196400" y="2305800"/>
            <a:chExt cx="111960" cy="7256160"/>
          </a:xfrm>
        </p:grpSpPr>
        <p:pic>
          <p:nvPicPr>
            <p:cNvPr id="98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CustomShape 3"/>
          <p:cNvSpPr/>
          <p:nvPr/>
        </p:nvSpPr>
        <p:spPr>
          <a:xfrm>
            <a:off x="1885643" y="9410700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altLang="ko-KR" sz="8600" b="1" spc="-2" dirty="0" smtClean="0">
                <a:solidFill>
                  <a:srgbClr val="FC5230"/>
                </a:solidFill>
                <a:latin typeface="Gmarket Sans Bold"/>
              </a:rPr>
              <a:t>4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주차</a:t>
            </a:r>
            <a:endParaRPr lang="en-US" sz="8600" b="1" spc="-2" dirty="0">
              <a:latin typeface="Noto Sans CJK JP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91621"/>
              </p:ext>
            </p:extLst>
          </p:nvPr>
        </p:nvGraphicFramePr>
        <p:xfrm>
          <a:off x="7088894" y="8364175"/>
          <a:ext cx="19830343" cy="580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43"/>
                <a:gridCol w="2926080"/>
                <a:gridCol w="2926080"/>
                <a:gridCol w="2926080"/>
                <a:gridCol w="2926080"/>
                <a:gridCol w="2926080"/>
              </a:tblGrid>
              <a:tr h="922804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3/22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3/23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3/24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3/27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3/28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Mapping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SLAM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Navigation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OpenCV</a:t>
                      </a:r>
                      <a:endParaRPr lang="en-US" altLang="ko-KR" sz="3600" baseline="0" dirty="0" smtClean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/>
                      <a:r>
                        <a:rPr lang="en-US" altLang="ko-KR" sz="3600" baseline="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Tensorflow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09691"/>
              </p:ext>
            </p:extLst>
          </p:nvPr>
        </p:nvGraphicFramePr>
        <p:xfrm>
          <a:off x="7068261" y="2247900"/>
          <a:ext cx="19830341" cy="580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76"/>
                <a:gridCol w="2921953"/>
                <a:gridCol w="2921953"/>
                <a:gridCol w="2921953"/>
                <a:gridCol w="2921953"/>
                <a:gridCol w="2921953"/>
              </a:tblGrid>
              <a:tr h="922804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3/15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3/16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3/17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3/20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3/21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Mapping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SLAM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Navigation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marL="0" marR="0" indent="0" algn="ctr" defTabSz="138257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</a:t>
                      </a:r>
                      <a:endParaRPr lang="ko-KR" altLang="en-US" sz="3600" dirty="0" smtClean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OpenCV</a:t>
                      </a:r>
                      <a:endParaRPr lang="en-US" altLang="ko-KR" sz="3600" baseline="0" dirty="0" smtClean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/>
                      <a:r>
                        <a:rPr lang="en-US" altLang="ko-KR" sz="3600" baseline="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Tensorflow</a:t>
                      </a:r>
                      <a:endParaRPr lang="ko-KR" altLang="en-US" sz="3600" dirty="0" smtClean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71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3666981" y="400176"/>
            <a:ext cx="21005769" cy="13599432"/>
            <a:chOff x="4320000" y="285840"/>
            <a:chExt cx="13679280" cy="9713880"/>
          </a:xfrm>
        </p:grpSpPr>
        <p:pic>
          <p:nvPicPr>
            <p:cNvPr id="90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-588962" y="0"/>
            <a:ext cx="29043346" cy="14897100"/>
            <a:chOff x="28800" y="0"/>
            <a:chExt cx="18256680" cy="10314000"/>
          </a:xfrm>
        </p:grpSpPr>
        <p:pic>
          <p:nvPicPr>
            <p:cNvPr id="92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5" name="CustomShape 5"/>
          <p:cNvSpPr/>
          <p:nvPr/>
        </p:nvSpPr>
        <p:spPr>
          <a:xfrm>
            <a:off x="1521545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4575911" y="4365717"/>
            <a:ext cx="6809863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grpSp>
        <p:nvGrpSpPr>
          <p:cNvPr id="97" name="Group 7"/>
          <p:cNvGrpSpPr/>
          <p:nvPr/>
        </p:nvGrpSpPr>
        <p:grpSpPr>
          <a:xfrm rot="5400000">
            <a:off x="12242559" y="-4002657"/>
            <a:ext cx="428745" cy="24872589"/>
            <a:chOff x="7196400" y="2305800"/>
            <a:chExt cx="111960" cy="7256160"/>
          </a:xfrm>
        </p:grpSpPr>
        <p:pic>
          <p:nvPicPr>
            <p:cNvPr id="98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7"/>
          <p:cNvGrpSpPr/>
          <p:nvPr/>
        </p:nvGrpSpPr>
        <p:grpSpPr>
          <a:xfrm rot="10800000" flipH="1">
            <a:off x="3068402" y="5670481"/>
            <a:ext cx="267023" cy="2762810"/>
            <a:chOff x="7196400" y="2305800"/>
            <a:chExt cx="111960" cy="7256160"/>
          </a:xfrm>
          <a:solidFill>
            <a:srgbClr val="E9321F"/>
          </a:solidFill>
        </p:grpSpPr>
        <p:pic>
          <p:nvPicPr>
            <p:cNvPr id="13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" name="타원 1"/>
          <p:cNvSpPr/>
          <p:nvPr/>
        </p:nvSpPr>
        <p:spPr>
          <a:xfrm>
            <a:off x="1827058" y="3673152"/>
            <a:ext cx="2748853" cy="2819400"/>
          </a:xfrm>
          <a:prstGeom prst="ellipse">
            <a:avLst/>
          </a:prstGeom>
          <a:solidFill>
            <a:srgbClr val="E9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r>
              <a:rPr lang="ko-KR" altLang="en-US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주차</a:t>
            </a:r>
            <a:endParaRPr lang="ko-KR" altLang="en-US" sz="5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5" name="Group 7"/>
          <p:cNvGrpSpPr/>
          <p:nvPr/>
        </p:nvGrpSpPr>
        <p:grpSpPr>
          <a:xfrm rot="10800000" flipH="1">
            <a:off x="12958131" y="5626030"/>
            <a:ext cx="267023" cy="2762810"/>
            <a:chOff x="7196400" y="2305800"/>
            <a:chExt cx="111960" cy="7256160"/>
          </a:xfrm>
          <a:solidFill>
            <a:srgbClr val="E9321F"/>
          </a:solidFill>
        </p:grpSpPr>
        <p:pic>
          <p:nvPicPr>
            <p:cNvPr id="16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7" name="타원 16"/>
          <p:cNvSpPr/>
          <p:nvPr/>
        </p:nvSpPr>
        <p:spPr>
          <a:xfrm>
            <a:off x="11716787" y="3628701"/>
            <a:ext cx="2748853" cy="2819400"/>
          </a:xfrm>
          <a:prstGeom prst="ellipse">
            <a:avLst/>
          </a:prstGeom>
          <a:solidFill>
            <a:srgbClr val="E9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7</a:t>
            </a:r>
            <a:r>
              <a:rPr lang="ko-KR" altLang="en-US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주차</a:t>
            </a:r>
            <a:endParaRPr lang="ko-KR" altLang="en-US" sz="5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8" name="Group 7"/>
          <p:cNvGrpSpPr/>
          <p:nvPr/>
        </p:nvGrpSpPr>
        <p:grpSpPr>
          <a:xfrm rot="10800000" flipH="1">
            <a:off x="5622282" y="8379298"/>
            <a:ext cx="267023" cy="2762810"/>
            <a:chOff x="7196400" y="2305800"/>
            <a:chExt cx="111960" cy="7256160"/>
          </a:xfrm>
          <a:solidFill>
            <a:srgbClr val="E9321F"/>
          </a:solidFill>
        </p:grpSpPr>
        <p:pic>
          <p:nvPicPr>
            <p:cNvPr id="19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0" name="타원 19"/>
          <p:cNvSpPr/>
          <p:nvPr/>
        </p:nvSpPr>
        <p:spPr>
          <a:xfrm>
            <a:off x="4380938" y="10706100"/>
            <a:ext cx="2748853" cy="2819400"/>
          </a:xfrm>
          <a:prstGeom prst="ellipse">
            <a:avLst/>
          </a:prstGeom>
          <a:solidFill>
            <a:srgbClr val="E9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r>
              <a:rPr lang="ko-KR" altLang="en-US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주차</a:t>
            </a:r>
            <a:endParaRPr lang="ko-KR" altLang="en-US" sz="5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21" name="Group 7"/>
          <p:cNvGrpSpPr/>
          <p:nvPr/>
        </p:nvGrpSpPr>
        <p:grpSpPr>
          <a:xfrm rot="10800000" flipH="1">
            <a:off x="16435258" y="8379298"/>
            <a:ext cx="267023" cy="2762810"/>
            <a:chOff x="7196400" y="2305800"/>
            <a:chExt cx="111960" cy="7256160"/>
          </a:xfrm>
          <a:solidFill>
            <a:srgbClr val="E9321F"/>
          </a:solidFill>
        </p:grpSpPr>
        <p:pic>
          <p:nvPicPr>
            <p:cNvPr id="22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3" name="타원 22"/>
          <p:cNvSpPr/>
          <p:nvPr/>
        </p:nvSpPr>
        <p:spPr>
          <a:xfrm>
            <a:off x="15207519" y="10706100"/>
            <a:ext cx="2748853" cy="2819400"/>
          </a:xfrm>
          <a:prstGeom prst="ellipse">
            <a:avLst/>
          </a:prstGeom>
          <a:solidFill>
            <a:srgbClr val="E9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r>
              <a:rPr lang="ko-KR" altLang="en-US" sz="5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주차</a:t>
            </a:r>
            <a:endParaRPr lang="ko-KR" altLang="en-US" sz="5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CustomShape 6"/>
          <p:cNvSpPr/>
          <p:nvPr/>
        </p:nvSpPr>
        <p:spPr>
          <a:xfrm>
            <a:off x="14775374" y="3924300"/>
            <a:ext cx="6809863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하드웨어 제작 및 테스트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25" name="CustomShape 6"/>
          <p:cNvSpPr/>
          <p:nvPr/>
        </p:nvSpPr>
        <p:spPr>
          <a:xfrm>
            <a:off x="18204374" y="11418132"/>
            <a:ext cx="9878501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최종 테스트 및 발표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26" name="CustomShape 6"/>
          <p:cNvSpPr/>
          <p:nvPr/>
        </p:nvSpPr>
        <p:spPr>
          <a:xfrm>
            <a:off x="7129792" y="11010900"/>
            <a:ext cx="8193374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err="1" smtClean="0">
                <a:solidFill>
                  <a:schemeClr val="bg1"/>
                </a:solidFill>
                <a:latin typeface="Noto Sans CJK JP"/>
              </a:rPr>
              <a:t>앱</a:t>
            </a: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 개발 및 문제점 보완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27" name="CustomShape 6"/>
          <p:cNvSpPr/>
          <p:nvPr/>
        </p:nvSpPr>
        <p:spPr>
          <a:xfrm>
            <a:off x="4698545" y="4000500"/>
            <a:ext cx="6809863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KR Regular"/>
              </a:rPr>
              <a:t>중간 테스트 및</a:t>
            </a:r>
            <a:endParaRPr lang="en-US" altLang="ko-KR" sz="7600" spc="-2" dirty="0" smtClean="0">
              <a:solidFill>
                <a:schemeClr val="bg1"/>
              </a:solidFill>
              <a:latin typeface="Noto Sans CJK KR Regular"/>
            </a:endParaRPr>
          </a:p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KR Regular"/>
              </a:rPr>
              <a:t>이슈 체크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28" name="CustomShape 3"/>
          <p:cNvSpPr/>
          <p:nvPr/>
        </p:nvSpPr>
        <p:spPr>
          <a:xfrm>
            <a:off x="11269010" y="961632"/>
            <a:ext cx="7309470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8600" b="1" spc="-2" dirty="0" err="1" smtClean="0">
                <a:solidFill>
                  <a:srgbClr val="FC5230"/>
                </a:solidFill>
                <a:latin typeface="Gmarket Sans Bold"/>
              </a:rPr>
              <a:t>프로젝트</a:t>
            </a:r>
            <a:r>
              <a:rPr lang="en-US" sz="8600" b="1" spc="-2" dirty="0" smtClean="0">
                <a:solidFill>
                  <a:srgbClr val="FC5230"/>
                </a:solidFill>
                <a:latin typeface="Gmarket Sans Bold"/>
              </a:rPr>
              <a:t> 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일</a:t>
            </a:r>
            <a:r>
              <a:rPr lang="ko-KR" altLang="en-US" sz="8600" b="1" spc="-2" dirty="0">
                <a:solidFill>
                  <a:srgbClr val="FC5230"/>
                </a:solidFill>
                <a:latin typeface="Gmarket Sans Bold"/>
              </a:rPr>
              <a:t>정</a:t>
            </a:r>
            <a:endParaRPr lang="en-US" sz="8600" b="1" spc="-2" dirty="0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506692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6633750" y="400176"/>
            <a:ext cx="21005769" cy="13599432"/>
            <a:chOff x="4320000" y="285840"/>
            <a:chExt cx="13679280" cy="9713880"/>
          </a:xfrm>
        </p:grpSpPr>
        <p:pic>
          <p:nvPicPr>
            <p:cNvPr id="90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44226" y="0"/>
            <a:ext cx="28034780" cy="14439600"/>
            <a:chOff x="28800" y="0"/>
            <a:chExt cx="18256680" cy="10314000"/>
          </a:xfrm>
        </p:grpSpPr>
        <p:pic>
          <p:nvPicPr>
            <p:cNvPr id="92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3" name="CustomShape 3"/>
          <p:cNvSpPr/>
          <p:nvPr/>
        </p:nvSpPr>
        <p:spPr>
          <a:xfrm>
            <a:off x="1885644" y="4269785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altLang="ko-KR" sz="8600" b="1" spc="-2" dirty="0" smtClean="0">
                <a:solidFill>
                  <a:srgbClr val="FC5230"/>
                </a:solidFill>
                <a:latin typeface="Gmarket Sans Bold"/>
              </a:rPr>
              <a:t>5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주차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grpSp>
        <p:nvGrpSpPr>
          <p:cNvPr id="97" name="Group 7"/>
          <p:cNvGrpSpPr/>
          <p:nvPr/>
        </p:nvGrpSpPr>
        <p:grpSpPr>
          <a:xfrm>
            <a:off x="6049074" y="3227867"/>
            <a:ext cx="171925" cy="10158624"/>
            <a:chOff x="7196400" y="2305800"/>
            <a:chExt cx="111960" cy="7256160"/>
          </a:xfrm>
        </p:grpSpPr>
        <p:pic>
          <p:nvPicPr>
            <p:cNvPr id="98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CustomShape 3"/>
          <p:cNvSpPr/>
          <p:nvPr/>
        </p:nvSpPr>
        <p:spPr>
          <a:xfrm>
            <a:off x="1885643" y="9410700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altLang="ko-KR" sz="8600" b="1" spc="-2" dirty="0">
                <a:solidFill>
                  <a:srgbClr val="FC5230"/>
                </a:solidFill>
                <a:latin typeface="Gmarket Sans Bold"/>
              </a:rPr>
              <a:t>6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주차</a:t>
            </a:r>
            <a:endParaRPr lang="en-US" sz="8600" b="1" spc="-2" dirty="0">
              <a:latin typeface="Noto Sans CJK JP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19580"/>
              </p:ext>
            </p:extLst>
          </p:nvPr>
        </p:nvGraphicFramePr>
        <p:xfrm>
          <a:off x="7088894" y="8496300"/>
          <a:ext cx="19830343" cy="461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43"/>
                <a:gridCol w="2926080"/>
                <a:gridCol w="2926080"/>
                <a:gridCol w="2926080"/>
                <a:gridCol w="2926080"/>
                <a:gridCol w="2926080"/>
              </a:tblGrid>
              <a:tr h="922804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4/5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4/6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4/7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4/10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4/11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Database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Server</a:t>
                      </a:r>
                      <a:r>
                        <a:rPr lang="en-US" altLang="ko-KR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marL="0" marR="0" indent="0" algn="ctr" defTabSz="138257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</a:t>
                      </a:r>
                      <a:endParaRPr lang="ko-KR" altLang="en-US" sz="3600" dirty="0" smtClean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문제점 보완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38593"/>
              </p:ext>
            </p:extLst>
          </p:nvPr>
        </p:nvGraphicFramePr>
        <p:xfrm>
          <a:off x="7068261" y="3357284"/>
          <a:ext cx="19830341" cy="369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76"/>
                <a:gridCol w="2921953"/>
                <a:gridCol w="2921953"/>
                <a:gridCol w="2921953"/>
                <a:gridCol w="2921953"/>
                <a:gridCol w="2921953"/>
              </a:tblGrid>
              <a:tr h="922804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3/29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3/30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3/31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4/3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4/4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중간 종합 테스트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marL="0" marR="0" indent="0" algn="ctr" defTabSz="138257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3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 및 연동</a:t>
                      </a:r>
                      <a:endParaRPr lang="ko-KR" altLang="en-US" sz="3600" dirty="0" smtClean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이슈 체크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603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6633750" y="419100"/>
            <a:ext cx="21005769" cy="13599432"/>
            <a:chOff x="4320000" y="285840"/>
            <a:chExt cx="13679280" cy="9713880"/>
          </a:xfrm>
        </p:grpSpPr>
        <p:pic>
          <p:nvPicPr>
            <p:cNvPr id="90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44226" y="0"/>
            <a:ext cx="28034780" cy="14439600"/>
            <a:chOff x="28800" y="0"/>
            <a:chExt cx="18256680" cy="10314000"/>
          </a:xfrm>
        </p:grpSpPr>
        <p:pic>
          <p:nvPicPr>
            <p:cNvPr id="92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3" name="CustomShape 3"/>
          <p:cNvSpPr/>
          <p:nvPr/>
        </p:nvSpPr>
        <p:spPr>
          <a:xfrm>
            <a:off x="1885644" y="4269785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altLang="ko-KR" sz="8600" b="1" spc="-2" dirty="0">
                <a:solidFill>
                  <a:srgbClr val="FC5230"/>
                </a:solidFill>
                <a:latin typeface="Gmarket Sans Bold"/>
              </a:rPr>
              <a:t>7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주차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grpSp>
        <p:nvGrpSpPr>
          <p:cNvPr id="97" name="Group 7"/>
          <p:cNvGrpSpPr/>
          <p:nvPr/>
        </p:nvGrpSpPr>
        <p:grpSpPr>
          <a:xfrm>
            <a:off x="6049074" y="3267075"/>
            <a:ext cx="171925" cy="10158624"/>
            <a:chOff x="7196400" y="2305800"/>
            <a:chExt cx="111960" cy="7256160"/>
          </a:xfrm>
        </p:grpSpPr>
        <p:pic>
          <p:nvPicPr>
            <p:cNvPr id="98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CustomShape 3"/>
          <p:cNvSpPr/>
          <p:nvPr/>
        </p:nvSpPr>
        <p:spPr>
          <a:xfrm>
            <a:off x="1885643" y="9410700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altLang="ko-KR" sz="8600" b="1" spc="-2" dirty="0" smtClean="0">
                <a:solidFill>
                  <a:srgbClr val="FC5230"/>
                </a:solidFill>
                <a:latin typeface="Gmarket Sans Bold"/>
              </a:rPr>
              <a:t>8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주차</a:t>
            </a:r>
            <a:endParaRPr lang="en-US" sz="8600" b="1" spc="-2" dirty="0">
              <a:latin typeface="Noto Sans CJK JP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51244"/>
              </p:ext>
            </p:extLst>
          </p:nvPr>
        </p:nvGraphicFramePr>
        <p:xfrm>
          <a:off x="7088894" y="9278575"/>
          <a:ext cx="19830343" cy="369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43"/>
                <a:gridCol w="2926080"/>
                <a:gridCol w="2926080"/>
                <a:gridCol w="2926080"/>
                <a:gridCol w="2926080"/>
                <a:gridCol w="2926080"/>
              </a:tblGrid>
              <a:tr h="922804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4/19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4/20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4/21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4/24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4/25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테스트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marL="0" marR="0" indent="0" algn="ctr" defTabSz="138257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발표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발표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64617"/>
              </p:ext>
            </p:extLst>
          </p:nvPr>
        </p:nvGraphicFramePr>
        <p:xfrm>
          <a:off x="7068261" y="3390900"/>
          <a:ext cx="19830341" cy="369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76"/>
                <a:gridCol w="2921953"/>
                <a:gridCol w="2921953"/>
                <a:gridCol w="2921953"/>
                <a:gridCol w="2921953"/>
                <a:gridCol w="2921953"/>
              </a:tblGrid>
              <a:tr h="922804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4/12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4/13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4/14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4/17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4/18</a:t>
                      </a:r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922804">
                <a:tc>
                  <a:txBody>
                    <a:bodyPr/>
                    <a:lstStyle/>
                    <a:p>
                      <a:pPr marL="0" marR="0" indent="0" algn="ctr" defTabSz="138257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문제점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marL="0" marR="0" indent="0" algn="ctr" defTabSz="138257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하드웨어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22804">
                <a:tc>
                  <a:txBody>
                    <a:bodyPr/>
                    <a:lstStyle/>
                    <a:p>
                      <a:pPr marL="0" marR="0" indent="0" algn="ctr" defTabSz="138257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878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"/>
          <p:cNvGrpSpPr/>
          <p:nvPr/>
        </p:nvGrpSpPr>
        <p:grpSpPr>
          <a:xfrm>
            <a:off x="6633750" y="400176"/>
            <a:ext cx="21005769" cy="13599432"/>
            <a:chOff x="4320000" y="285840"/>
            <a:chExt cx="13679280" cy="9713880"/>
          </a:xfrm>
        </p:grpSpPr>
        <p:pic>
          <p:nvPicPr>
            <p:cNvPr id="123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4" name="Group 2"/>
          <p:cNvGrpSpPr/>
          <p:nvPr/>
        </p:nvGrpSpPr>
        <p:grpSpPr>
          <a:xfrm>
            <a:off x="44226" y="0"/>
            <a:ext cx="28034780" cy="14439600"/>
            <a:chOff x="28800" y="0"/>
            <a:chExt cx="18256680" cy="10314000"/>
          </a:xfrm>
        </p:grpSpPr>
        <p:pic>
          <p:nvPicPr>
            <p:cNvPr id="125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6" name="CustomShape 3"/>
          <p:cNvSpPr/>
          <p:nvPr/>
        </p:nvSpPr>
        <p:spPr>
          <a:xfrm>
            <a:off x="1715788" y="2308247"/>
            <a:ext cx="5950947" cy="1342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8600" b="1" spc="-2" dirty="0" err="1">
                <a:solidFill>
                  <a:srgbClr val="FC5230"/>
                </a:solidFill>
                <a:latin typeface="Gmarket Sans Bold"/>
              </a:rPr>
              <a:t>팀원</a:t>
            </a:r>
            <a:r>
              <a:rPr lang="en-US" sz="8600" b="1" spc="-2" dirty="0">
                <a:solidFill>
                  <a:srgbClr val="FC5230"/>
                </a:solidFill>
                <a:latin typeface="Gmarket Sans Bold"/>
              </a:rPr>
              <a:t> </a:t>
            </a:r>
            <a:r>
              <a:rPr lang="en-US" sz="8600" b="1" spc="-2" dirty="0" err="1">
                <a:solidFill>
                  <a:srgbClr val="FC5230"/>
                </a:solidFill>
                <a:latin typeface="Gmarket Sans Bold"/>
              </a:rPr>
              <a:t>역할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grpSp>
        <p:nvGrpSpPr>
          <p:cNvPr id="129" name="Group 6"/>
          <p:cNvGrpSpPr/>
          <p:nvPr/>
        </p:nvGrpSpPr>
        <p:grpSpPr>
          <a:xfrm>
            <a:off x="7666735" y="2300076"/>
            <a:ext cx="171925" cy="10158624"/>
            <a:chOff x="7196400" y="2305800"/>
            <a:chExt cx="111960" cy="7256160"/>
          </a:xfrm>
        </p:grpSpPr>
        <p:pic>
          <p:nvPicPr>
            <p:cNvPr id="130" name="Object 11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CustomShape 6"/>
          <p:cNvSpPr/>
          <p:nvPr/>
        </p:nvSpPr>
        <p:spPr>
          <a:xfrm>
            <a:off x="19908837" y="2207088"/>
            <a:ext cx="5647414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탁태</a:t>
            </a:r>
            <a:r>
              <a:rPr lang="ko-KR" altLang="en-US" sz="7600" spc="-2" dirty="0">
                <a:solidFill>
                  <a:schemeClr val="bg1"/>
                </a:solidFill>
                <a:latin typeface="Noto Sans CJK JP"/>
              </a:rPr>
              <a:t>우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19908838" y="8195485"/>
            <a:ext cx="6419029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err="1" smtClean="0">
                <a:solidFill>
                  <a:schemeClr val="bg1"/>
                </a:solidFill>
                <a:latin typeface="Noto Sans CJK JP"/>
              </a:rPr>
              <a:t>정왕</a:t>
            </a:r>
            <a:r>
              <a:rPr lang="ko-KR" altLang="en-US" sz="7600" spc="-2" dirty="0" err="1">
                <a:solidFill>
                  <a:schemeClr val="bg1"/>
                </a:solidFill>
                <a:latin typeface="Noto Sans CJK JP"/>
              </a:rPr>
              <a:t>덕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12" name="CustomShape 6"/>
          <p:cNvSpPr/>
          <p:nvPr/>
        </p:nvSpPr>
        <p:spPr>
          <a:xfrm>
            <a:off x="9002138" y="8195485"/>
            <a:ext cx="3820099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김민경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925796" y="2207088"/>
            <a:ext cx="3896441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이승헌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pic>
        <p:nvPicPr>
          <p:cNvPr id="1026" name="Picture 2" descr="쇼핑 카트 - 무료 상업개 아이콘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637" y="5697437"/>
            <a:ext cx="3657600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02138" y="4359253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CustomShape 6"/>
          <p:cNvSpPr/>
          <p:nvPr/>
        </p:nvSpPr>
        <p:spPr>
          <a:xfrm>
            <a:off x="9823425" y="3318685"/>
            <a:ext cx="6732612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7600" spc="-2" dirty="0" err="1" smtClean="0">
                <a:solidFill>
                  <a:schemeClr val="bg1"/>
                </a:solidFill>
                <a:latin typeface="Noto Sans CJK JP"/>
              </a:rPr>
              <a:t>Tensorflow</a:t>
            </a:r>
            <a:endParaRPr lang="en-US" sz="7600" spc="-2" dirty="0" smtClean="0">
              <a:solidFill>
                <a:schemeClr val="bg1"/>
              </a:solidFill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7600" spc="-2" dirty="0" err="1" smtClean="0">
                <a:solidFill>
                  <a:schemeClr val="bg1"/>
                </a:solidFill>
                <a:latin typeface="Noto Sans CJK JP"/>
              </a:rPr>
              <a:t>OpenCV</a:t>
            </a:r>
            <a:endParaRPr lang="en-US" sz="7600" spc="-2" dirty="0" smtClean="0">
              <a:solidFill>
                <a:schemeClr val="bg1"/>
              </a:solidFill>
              <a:latin typeface="Noto Sans CJK JP"/>
            </a:endParaRPr>
          </a:p>
          <a:p>
            <a:r>
              <a:rPr lang="en-US" altLang="ko-KR" sz="7600" spc="-2" dirty="0">
                <a:solidFill>
                  <a:schemeClr val="bg1"/>
                </a:solidFill>
                <a:latin typeface="Noto Sans CJK JP"/>
              </a:rPr>
              <a:t>Object D</a:t>
            </a:r>
            <a:r>
              <a:rPr lang="en-US" altLang="ko-KR" sz="7600" spc="-2" dirty="0" smtClean="0">
                <a:solidFill>
                  <a:schemeClr val="bg1"/>
                </a:solidFill>
                <a:latin typeface="Noto Sans CJK JP"/>
              </a:rPr>
              <a:t>etect</a:t>
            </a:r>
            <a:endParaRPr lang="en-US" altLang="ko-KR" sz="7600" spc="-2" dirty="0">
              <a:solidFill>
                <a:schemeClr val="bg1"/>
              </a:solidFill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9823569" y="9414685"/>
            <a:ext cx="9856668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7600" spc="-2" dirty="0" smtClean="0">
                <a:solidFill>
                  <a:schemeClr val="bg1"/>
                </a:solidFill>
                <a:latin typeface="Noto Sans CJK JP"/>
              </a:rPr>
              <a:t>ROS</a:t>
            </a:r>
          </a:p>
          <a:p>
            <a:r>
              <a:rPr lang="en-US" sz="7600" spc="-2" dirty="0" smtClean="0">
                <a:solidFill>
                  <a:schemeClr val="bg1"/>
                </a:solidFill>
                <a:latin typeface="Noto Sans CJK JP"/>
              </a:rPr>
              <a:t>SLAM- </a:t>
            </a:r>
            <a:r>
              <a:rPr lang="en-US" altLang="ko-KR" sz="7600" spc="-2" dirty="0" smtClean="0">
                <a:solidFill>
                  <a:schemeClr val="bg1"/>
                </a:solidFill>
                <a:latin typeface="Noto Sans CJK JP"/>
              </a:rPr>
              <a:t>Mapping</a:t>
            </a:r>
            <a:endParaRPr lang="en-US" sz="7600" spc="-2" dirty="0" smtClean="0">
              <a:solidFill>
                <a:schemeClr val="bg1"/>
              </a:solidFill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7600" spc="-2" dirty="0" smtClean="0">
                <a:solidFill>
                  <a:schemeClr val="bg1"/>
                </a:solidFill>
                <a:latin typeface="Noto Sans CJK JP"/>
              </a:rPr>
              <a:t>Database</a:t>
            </a:r>
          </a:p>
          <a:p>
            <a:pPr>
              <a:lnSpc>
                <a:spcPct val="100000"/>
              </a:lnSpc>
            </a:pPr>
            <a:r>
              <a:rPr lang="en-US" altLang="ko-KR" sz="7600" spc="-2" dirty="0">
                <a:solidFill>
                  <a:schemeClr val="bg1"/>
                </a:solidFill>
                <a:latin typeface="Noto Sans CJK JP"/>
              </a:rPr>
              <a:t>Server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19" name="CustomShape 6"/>
          <p:cNvSpPr/>
          <p:nvPr/>
        </p:nvSpPr>
        <p:spPr>
          <a:xfrm>
            <a:off x="20834585" y="9414685"/>
            <a:ext cx="8170169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7600" spc="-2" dirty="0" smtClean="0">
                <a:solidFill>
                  <a:schemeClr val="bg1"/>
                </a:solidFill>
                <a:latin typeface="Noto Sans CJK JP"/>
              </a:rPr>
              <a:t>Application</a:t>
            </a:r>
          </a:p>
          <a:p>
            <a:pPr>
              <a:lnSpc>
                <a:spcPct val="100000"/>
              </a:lnSpc>
            </a:pPr>
            <a:r>
              <a:rPr lang="en-US" sz="7600" spc="-2" dirty="0" smtClean="0">
                <a:solidFill>
                  <a:schemeClr val="bg1"/>
                </a:solidFill>
                <a:latin typeface="Noto Sans CJK JP"/>
              </a:rPr>
              <a:t>GUI</a:t>
            </a:r>
          </a:p>
          <a:p>
            <a:endParaRPr lang="en-US" sz="7600" spc="-2" dirty="0" smtClean="0">
              <a:solidFill>
                <a:schemeClr val="bg1"/>
              </a:solidFill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20834585" y="3318685"/>
            <a:ext cx="8142052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7600" spc="-2" dirty="0" smtClean="0">
                <a:solidFill>
                  <a:schemeClr val="bg1"/>
                </a:solidFill>
                <a:latin typeface="Noto Sans CJK JP"/>
              </a:rPr>
              <a:t>ROS</a:t>
            </a:r>
          </a:p>
          <a:p>
            <a:r>
              <a:rPr lang="en-US" altLang="ko-KR" sz="7600" spc="-2" dirty="0" smtClean="0">
                <a:solidFill>
                  <a:schemeClr val="bg1"/>
                </a:solidFill>
                <a:latin typeface="Noto Sans CJK JP"/>
              </a:rPr>
              <a:t>Navigation</a:t>
            </a:r>
            <a:endParaRPr lang="en-US" sz="7600" spc="-2" dirty="0" smtClean="0">
              <a:solidFill>
                <a:schemeClr val="bg1"/>
              </a:solidFill>
              <a:latin typeface="Noto Sans CJK JP"/>
            </a:endParaRPr>
          </a:p>
          <a:p>
            <a:endParaRPr lang="en-US" sz="7600" spc="-2" dirty="0" smtClean="0">
              <a:solidFill>
                <a:schemeClr val="bg1"/>
              </a:solidFill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2"/>
          <p:cNvGrpSpPr/>
          <p:nvPr/>
        </p:nvGrpSpPr>
        <p:grpSpPr>
          <a:xfrm>
            <a:off x="6197" y="0"/>
            <a:ext cx="28066443" cy="14404034"/>
            <a:chOff x="-14400" y="0"/>
            <a:chExt cx="7086960" cy="8316000"/>
          </a:xfrm>
        </p:grpSpPr>
        <p:pic>
          <p:nvPicPr>
            <p:cNvPr id="149" name="Object 5"/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14"/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r>
              <a:rPr lang="en-US" altLang="ko-KR" sz="8600" b="1" spc="-2" dirty="0" smtClean="0">
                <a:solidFill>
                  <a:srgbClr val="FC5230"/>
                </a:solidFill>
                <a:latin typeface="Gmarket Sans Bold"/>
              </a:rPr>
              <a:t>Q&amp;A</a:t>
            </a:r>
            <a:endParaRPr lang="ko-KR" altLang="en-US" sz="8600" b="1" spc="-2" dirty="0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 dirty="0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 dirty="0">
              <a:solidFill>
                <a:srgbClr val="FFFFFF"/>
              </a:solidFill>
              <a:latin typeface="Noto Sans CJK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11546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2"/>
          <p:cNvGrpSpPr/>
          <p:nvPr/>
        </p:nvGrpSpPr>
        <p:grpSpPr>
          <a:xfrm>
            <a:off x="6197" y="0"/>
            <a:ext cx="28066443" cy="14404034"/>
            <a:chOff x="-14400" y="0"/>
            <a:chExt cx="7086960" cy="8316000"/>
          </a:xfrm>
        </p:grpSpPr>
        <p:pic>
          <p:nvPicPr>
            <p:cNvPr id="149" name="Object 5"/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14"/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끝</a:t>
            </a:r>
            <a:endParaRPr lang="ko-KR" altLang="en-US" sz="8600" b="1" spc="-2" dirty="0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 dirty="0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 dirty="0">
              <a:solidFill>
                <a:srgbClr val="FFFFFF"/>
              </a:solidFill>
              <a:latin typeface="Noto Sans CJK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27409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"/>
          <p:cNvGrpSpPr/>
          <p:nvPr/>
        </p:nvGrpSpPr>
        <p:grpSpPr>
          <a:xfrm>
            <a:off x="44226" y="0"/>
            <a:ext cx="28034780" cy="14439600"/>
            <a:chOff x="28800" y="0"/>
            <a:chExt cx="18256680" cy="10314000"/>
          </a:xfrm>
        </p:grpSpPr>
        <p:pic>
          <p:nvPicPr>
            <p:cNvPr id="63" name="Object 2"/>
            <p:cNvPicPr/>
            <p:nvPr/>
          </p:nvPicPr>
          <p:blipFill>
            <a:blip r:embed="rId2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4" name="CustomShape 2"/>
          <p:cNvSpPr/>
          <p:nvPr/>
        </p:nvSpPr>
        <p:spPr>
          <a:xfrm>
            <a:off x="1885644" y="4295592"/>
            <a:ext cx="3403106" cy="1342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8600" b="1" spc="-2">
                <a:solidFill>
                  <a:srgbClr val="FC5230"/>
                </a:solidFill>
                <a:latin typeface="Gmarket Sans Bold"/>
              </a:rPr>
              <a:t>목차</a:t>
            </a:r>
            <a:endParaRPr lang="en-US" sz="8600" b="1" spc="-2">
              <a:latin typeface="Noto Sans CJK JP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grpSp>
        <p:nvGrpSpPr>
          <p:cNvPr id="70" name="Group 8"/>
          <p:cNvGrpSpPr/>
          <p:nvPr/>
        </p:nvGrpSpPr>
        <p:grpSpPr>
          <a:xfrm>
            <a:off x="6335785" y="3625776"/>
            <a:ext cx="236051" cy="8951040"/>
            <a:chOff x="4125960" y="2589840"/>
            <a:chExt cx="153720" cy="6393600"/>
          </a:xfrm>
        </p:grpSpPr>
        <p:pic>
          <p:nvPicPr>
            <p:cNvPr id="71" name="Object 11"/>
            <p:cNvPicPr/>
            <p:nvPr/>
          </p:nvPicPr>
          <p:blipFill>
            <a:blip r:embed="rId3"/>
            <a:stretch/>
          </p:blipFill>
          <p:spPr>
            <a:xfrm rot="16200000">
              <a:off x="1005840" y="5709600"/>
              <a:ext cx="6393600" cy="153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E66FCDB-401F-1DB4-F1AF-A43A5650CEE9}"/>
              </a:ext>
            </a:extLst>
          </p:cNvPr>
          <p:cNvGrpSpPr/>
          <p:nvPr/>
        </p:nvGrpSpPr>
        <p:grpSpPr>
          <a:xfrm>
            <a:off x="7716837" y="4283178"/>
            <a:ext cx="9934593" cy="6572160"/>
            <a:chOff x="3556080" y="3988800"/>
            <a:chExt cx="6469560" cy="4694400"/>
          </a:xfrm>
        </p:grpSpPr>
        <p:sp>
          <p:nvSpPr>
            <p:cNvPr id="72" name="CustomShape 9"/>
            <p:cNvSpPr/>
            <p:nvPr/>
          </p:nvSpPr>
          <p:spPr>
            <a:xfrm>
              <a:off x="3556080" y="3988800"/>
              <a:ext cx="6469560" cy="50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/>
            <a:lstStyle/>
            <a:p>
              <a:pPr marL="777697" indent="-777697">
                <a:buAutoNum type="arabicPeriod"/>
              </a:pPr>
              <a:r>
                <a:rPr lang="en-US" sz="4800" b="1" spc="-2" dirty="0" err="1">
                  <a:solidFill>
                    <a:srgbClr val="FFFFFF"/>
                  </a:solidFill>
                  <a:latin typeface="Noto Sans CJK KR Regular"/>
                </a:rPr>
                <a:t>프로젝트</a:t>
              </a:r>
              <a:r>
                <a:rPr lang="en-US" sz="4800" b="1" spc="-2" dirty="0">
                  <a:solidFill>
                    <a:srgbClr val="FFFFFF"/>
                  </a:solidFill>
                  <a:latin typeface="Noto Sans CJK KR Regular"/>
                </a:rPr>
                <a:t> </a:t>
              </a:r>
              <a:r>
                <a:rPr lang="ko-KR" altLang="en-US" sz="4800" b="1" spc="-2" dirty="0" smtClean="0">
                  <a:solidFill>
                    <a:srgbClr val="FFFFFF"/>
                  </a:solidFill>
                  <a:latin typeface="Noto Sans CJK KR Regular"/>
                </a:rPr>
                <a:t>소</a:t>
              </a:r>
              <a:r>
                <a:rPr lang="ko-KR" altLang="en-US" sz="4800" b="1" spc="-2" dirty="0">
                  <a:solidFill>
                    <a:srgbClr val="FFFFFF"/>
                  </a:solidFill>
                  <a:latin typeface="Noto Sans CJK KR Regular"/>
                </a:rPr>
                <a:t>개</a:t>
              </a:r>
              <a:endParaRPr lang="en-US" sz="4800" b="1" spc="-2" dirty="0" err="1">
                <a:latin typeface="Noto Sans CJK JP"/>
              </a:endParaRPr>
            </a:p>
          </p:txBody>
        </p:sp>
        <p:sp>
          <p:nvSpPr>
            <p:cNvPr id="73" name="CustomShape 10"/>
            <p:cNvSpPr/>
            <p:nvPr/>
          </p:nvSpPr>
          <p:spPr>
            <a:xfrm>
              <a:off x="3556080" y="5008680"/>
              <a:ext cx="6469560" cy="50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/>
            <a:lstStyle/>
            <a:p>
              <a:r>
                <a:rPr lang="en-US" sz="4800" b="1" spc="-2" dirty="0">
                  <a:solidFill>
                    <a:srgbClr val="FFFFFF"/>
                  </a:solidFill>
                  <a:latin typeface="Noto Sans CJK KR Regular"/>
                </a:rPr>
                <a:t>2. </a:t>
              </a:r>
              <a:r>
                <a:rPr lang="en-US" sz="4800" b="1" spc="-2" dirty="0" err="1">
                  <a:solidFill>
                    <a:srgbClr val="FFFFFF"/>
                  </a:solidFill>
                  <a:latin typeface="Noto Sans CJK KR Regular"/>
                </a:rPr>
                <a:t>구상도</a:t>
              </a:r>
              <a:endParaRPr lang="en-US" sz="4800" b="1" spc="-2" dirty="0" err="1">
                <a:latin typeface="Noto Sans CJK JP"/>
              </a:endParaRPr>
            </a:p>
          </p:txBody>
        </p:sp>
        <p:sp>
          <p:nvSpPr>
            <p:cNvPr id="74" name="CustomShape 11"/>
            <p:cNvSpPr/>
            <p:nvPr/>
          </p:nvSpPr>
          <p:spPr>
            <a:xfrm>
              <a:off x="3556080" y="6126120"/>
              <a:ext cx="6469560" cy="50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/>
            <a:lstStyle/>
            <a:p>
              <a:r>
                <a:rPr lang="en-US" sz="4800" b="1" spc="-2" dirty="0">
                  <a:solidFill>
                    <a:srgbClr val="FFFFFF"/>
                  </a:solidFill>
                  <a:latin typeface="Noto Sans CJK KR Regular"/>
                </a:rPr>
                <a:t>3. </a:t>
              </a:r>
              <a:r>
                <a:rPr lang="ko-KR" altLang="en-US" sz="4800" b="1" spc="-2" dirty="0" smtClean="0">
                  <a:solidFill>
                    <a:srgbClr val="FFFFFF"/>
                  </a:solidFill>
                  <a:latin typeface="Noto Sans CJK KR Regular"/>
                </a:rPr>
                <a:t>프로젝</a:t>
              </a:r>
              <a:r>
                <a:rPr lang="ko-KR" altLang="en-US" sz="4800" b="1" spc="-2" dirty="0">
                  <a:solidFill>
                    <a:srgbClr val="FFFFFF"/>
                  </a:solidFill>
                  <a:latin typeface="Noto Sans CJK KR Regular"/>
                </a:rPr>
                <a:t>트</a:t>
              </a:r>
              <a:r>
                <a:rPr lang="en-US" sz="4800" b="1" spc="-2" dirty="0" smtClean="0">
                  <a:solidFill>
                    <a:srgbClr val="FFFFFF"/>
                  </a:solidFill>
                  <a:latin typeface="Noto Sans CJK KR Regular"/>
                </a:rPr>
                <a:t> </a:t>
              </a:r>
              <a:r>
                <a:rPr lang="en-US" sz="4800" b="1" spc="-2" dirty="0" err="1">
                  <a:solidFill>
                    <a:srgbClr val="FFFFFF"/>
                  </a:solidFill>
                  <a:latin typeface="Noto Sans CJK KR Regular"/>
                </a:rPr>
                <a:t>일정</a:t>
              </a:r>
              <a:endParaRPr lang="en-US" sz="4800" b="1" spc="-2" dirty="0">
                <a:latin typeface="Noto Sans CJK JP"/>
              </a:endParaRPr>
            </a:p>
          </p:txBody>
        </p:sp>
        <p:sp>
          <p:nvSpPr>
            <p:cNvPr id="75" name="CustomShape 12"/>
            <p:cNvSpPr/>
            <p:nvPr/>
          </p:nvSpPr>
          <p:spPr>
            <a:xfrm>
              <a:off x="3556080" y="7172280"/>
              <a:ext cx="6469560" cy="50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/>
            <a:lstStyle/>
            <a:p>
              <a:r>
                <a:rPr lang="en-US" sz="4800" b="1" spc="-2" dirty="0">
                  <a:solidFill>
                    <a:srgbClr val="FFFFFF"/>
                  </a:solidFill>
                  <a:latin typeface="Noto Sans CJK KR Regular"/>
                </a:rPr>
                <a:t>4. </a:t>
              </a:r>
              <a:r>
                <a:rPr lang="en-US" sz="4800" b="1" spc="-2" dirty="0" err="1">
                  <a:solidFill>
                    <a:srgbClr val="FFFFFF"/>
                  </a:solidFill>
                  <a:latin typeface="Noto Sans CJK KR Regular"/>
                </a:rPr>
                <a:t>팀원</a:t>
              </a:r>
              <a:r>
                <a:rPr lang="en-US" sz="4800" b="1" spc="-2" dirty="0">
                  <a:solidFill>
                    <a:srgbClr val="FFFFFF"/>
                  </a:solidFill>
                  <a:latin typeface="Noto Sans CJK KR Regular"/>
                </a:rPr>
                <a:t> </a:t>
              </a:r>
              <a:r>
                <a:rPr lang="en-US" sz="4800" b="1" spc="-2" dirty="0" err="1">
                  <a:solidFill>
                    <a:srgbClr val="FFFFFF"/>
                  </a:solidFill>
                  <a:latin typeface="Noto Sans CJK KR Regular"/>
                </a:rPr>
                <a:t>역할</a:t>
              </a:r>
              <a:endParaRPr lang="en-US" sz="4800" b="1" spc="-2" dirty="0" err="1">
                <a:latin typeface="Noto Sans CJK JP"/>
              </a:endParaRPr>
            </a:p>
          </p:txBody>
        </p:sp>
        <p:sp>
          <p:nvSpPr>
            <p:cNvPr id="76" name="CustomShape 13"/>
            <p:cNvSpPr/>
            <p:nvPr/>
          </p:nvSpPr>
          <p:spPr>
            <a:xfrm>
              <a:off x="3556080" y="8181360"/>
              <a:ext cx="6469560" cy="50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/>
            <a:lstStyle/>
            <a:p>
              <a:r>
                <a:rPr lang="en-US" sz="4800" b="1" spc="-2" dirty="0">
                  <a:solidFill>
                    <a:srgbClr val="FFFFFF"/>
                  </a:solidFill>
                  <a:latin typeface="Noto Sans CJK KR Regular"/>
                </a:rPr>
                <a:t>5. </a:t>
              </a:r>
              <a:r>
                <a:rPr lang="en-US" sz="4800" b="1" spc="-2" dirty="0" smtClean="0">
                  <a:solidFill>
                    <a:srgbClr val="FFFFFF"/>
                  </a:solidFill>
                  <a:latin typeface="Noto Sans CJK KR Regular"/>
                </a:rPr>
                <a:t>Q&amp;A</a:t>
              </a:r>
              <a:endParaRPr lang="en-US" sz="4800" b="1" spc="-2" dirty="0">
                <a:latin typeface="Noto Sans CJK JP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6633750" y="400176"/>
            <a:ext cx="21005769" cy="13599432"/>
            <a:chOff x="4320000" y="285840"/>
            <a:chExt cx="13679280" cy="9713880"/>
          </a:xfrm>
        </p:grpSpPr>
        <p:pic>
          <p:nvPicPr>
            <p:cNvPr id="90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44226" y="0"/>
            <a:ext cx="28034780" cy="14439600"/>
            <a:chOff x="28800" y="0"/>
            <a:chExt cx="18256680" cy="10314000"/>
          </a:xfrm>
        </p:grpSpPr>
        <p:pic>
          <p:nvPicPr>
            <p:cNvPr id="92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3" name="CustomShape 3"/>
          <p:cNvSpPr/>
          <p:nvPr/>
        </p:nvSpPr>
        <p:spPr>
          <a:xfrm>
            <a:off x="11622431" y="659431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8600" b="1" spc="-2" dirty="0" err="1">
                <a:solidFill>
                  <a:srgbClr val="FC5230"/>
                </a:solidFill>
                <a:latin typeface="Gmarket Sans Bold"/>
              </a:rPr>
              <a:t>프로젝트</a:t>
            </a:r>
            <a:r>
              <a:rPr lang="en-US" sz="8600" b="1" spc="-2" dirty="0">
                <a:solidFill>
                  <a:srgbClr val="FC5230"/>
                </a:solidFill>
                <a:latin typeface="Gmarket Sans Bold"/>
              </a:rPr>
              <a:t> 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소개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11649419" y="3673152"/>
            <a:ext cx="15463522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기능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  <p:pic>
        <p:nvPicPr>
          <p:cNvPr id="4098" name="Picture 2" descr="C:\Users\-\Pictures\KakaoTalk_20230306_12154104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53" y="2638425"/>
            <a:ext cx="12573000" cy="102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-\Pictures\KakaoTalk_20230306_12144478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601" y="2638425"/>
            <a:ext cx="11907460" cy="102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728237" y="13144500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출처 </a:t>
            </a:r>
            <a:r>
              <a:rPr lang="en-US" altLang="ko-KR" sz="3600" dirty="0" smtClean="0">
                <a:solidFill>
                  <a:schemeClr val="bg1"/>
                </a:solidFill>
              </a:rPr>
              <a:t>: </a:t>
            </a:r>
            <a:r>
              <a:rPr lang="ko-KR" altLang="en-US" sz="3600" dirty="0" smtClean="0">
                <a:solidFill>
                  <a:schemeClr val="bg1"/>
                </a:solidFill>
              </a:rPr>
              <a:t>한국언론진흥재단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698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6633750" y="400176"/>
            <a:ext cx="21005769" cy="13599432"/>
            <a:chOff x="4320000" y="285840"/>
            <a:chExt cx="13679280" cy="9713880"/>
          </a:xfrm>
        </p:grpSpPr>
        <p:pic>
          <p:nvPicPr>
            <p:cNvPr id="90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44226" y="0"/>
            <a:ext cx="28034780" cy="14439600"/>
            <a:chOff x="28800" y="0"/>
            <a:chExt cx="18256680" cy="10314000"/>
          </a:xfrm>
        </p:grpSpPr>
        <p:pic>
          <p:nvPicPr>
            <p:cNvPr id="92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3" name="CustomShape 3"/>
          <p:cNvSpPr/>
          <p:nvPr/>
        </p:nvSpPr>
        <p:spPr>
          <a:xfrm>
            <a:off x="10414595" y="468415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8600" b="1" spc="-2" dirty="0" err="1">
                <a:solidFill>
                  <a:srgbClr val="FC5230"/>
                </a:solidFill>
                <a:latin typeface="Gmarket Sans Bold"/>
              </a:rPr>
              <a:t>프로젝트</a:t>
            </a:r>
            <a:r>
              <a:rPr lang="en-US" sz="8600" b="1" spc="-2" dirty="0">
                <a:solidFill>
                  <a:srgbClr val="FC5230"/>
                </a:solidFill>
                <a:latin typeface="Gmarket Sans Bold"/>
              </a:rPr>
              <a:t> 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소개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pic>
        <p:nvPicPr>
          <p:cNvPr id="2050" name="Picture 2" descr="C:\Users\-\Pictures\카트사고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7" y="4076700"/>
            <a:ext cx="21880433" cy="74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28237" y="1314450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출처 </a:t>
            </a:r>
            <a:r>
              <a:rPr lang="en-US" altLang="ko-KR" sz="3600" dirty="0" smtClean="0">
                <a:solidFill>
                  <a:schemeClr val="bg1"/>
                </a:solidFill>
              </a:rPr>
              <a:t>: </a:t>
            </a:r>
            <a:r>
              <a:rPr lang="ko-KR" altLang="en-US" sz="3600" dirty="0" smtClean="0">
                <a:solidFill>
                  <a:schemeClr val="bg1"/>
                </a:solidFill>
              </a:rPr>
              <a:t>한국소비자원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72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6633750" y="400176"/>
            <a:ext cx="21005769" cy="13599432"/>
            <a:chOff x="4320000" y="285840"/>
            <a:chExt cx="13679280" cy="9713880"/>
          </a:xfrm>
        </p:grpSpPr>
        <p:pic>
          <p:nvPicPr>
            <p:cNvPr id="90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44226" y="0"/>
            <a:ext cx="28034780" cy="14439600"/>
            <a:chOff x="28800" y="0"/>
            <a:chExt cx="18256680" cy="10314000"/>
          </a:xfrm>
        </p:grpSpPr>
        <p:pic>
          <p:nvPicPr>
            <p:cNvPr id="92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3" name="CustomShape 3"/>
          <p:cNvSpPr/>
          <p:nvPr/>
        </p:nvSpPr>
        <p:spPr>
          <a:xfrm>
            <a:off x="10414595" y="468415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8600" b="1" spc="-2" dirty="0" err="1">
                <a:solidFill>
                  <a:srgbClr val="FC5230"/>
                </a:solidFill>
                <a:latin typeface="Gmarket Sans Bold"/>
              </a:rPr>
              <a:t>프로젝트</a:t>
            </a:r>
            <a:r>
              <a:rPr lang="en-US" sz="8600" b="1" spc="-2" dirty="0">
                <a:solidFill>
                  <a:srgbClr val="FC5230"/>
                </a:solidFill>
                <a:latin typeface="Gmarket Sans Bold"/>
              </a:rPr>
              <a:t> 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소개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16" y="2933700"/>
            <a:ext cx="18211800" cy="101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728237" y="1314450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출처 </a:t>
            </a:r>
            <a:r>
              <a:rPr lang="en-US" altLang="ko-KR" sz="3600" dirty="0" smtClean="0">
                <a:solidFill>
                  <a:schemeClr val="bg1"/>
                </a:solidFill>
              </a:rPr>
              <a:t>: </a:t>
            </a:r>
            <a:r>
              <a:rPr lang="ko-KR" altLang="en-US" sz="3600" dirty="0" smtClean="0">
                <a:solidFill>
                  <a:schemeClr val="bg1"/>
                </a:solidFill>
              </a:rPr>
              <a:t>한국소비자원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15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6633750" y="400176"/>
            <a:ext cx="21005769" cy="13599432"/>
            <a:chOff x="4320000" y="285840"/>
            <a:chExt cx="13679280" cy="9713880"/>
          </a:xfrm>
        </p:grpSpPr>
        <p:pic>
          <p:nvPicPr>
            <p:cNvPr id="90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44226" y="0"/>
            <a:ext cx="28034780" cy="14439600"/>
            <a:chOff x="28800" y="0"/>
            <a:chExt cx="18256680" cy="10314000"/>
          </a:xfrm>
        </p:grpSpPr>
        <p:pic>
          <p:nvPicPr>
            <p:cNvPr id="92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5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14198915" y="3673152"/>
            <a:ext cx="15463522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추적 기능</a:t>
            </a:r>
            <a:endParaRPr lang="en-US" altLang="ko-KR" sz="7600" spc="-2" dirty="0" smtClean="0">
              <a:solidFill>
                <a:schemeClr val="bg1"/>
              </a:solidFill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altLang="ko-KR" sz="7600" spc="-2" dirty="0" smtClean="0">
              <a:solidFill>
                <a:schemeClr val="bg1"/>
              </a:solidFill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사람 인식 기능</a:t>
            </a:r>
            <a:endParaRPr lang="en-US" altLang="ko-KR" sz="7600" spc="-2" dirty="0" smtClean="0">
              <a:solidFill>
                <a:schemeClr val="bg1"/>
              </a:solidFill>
              <a:latin typeface="Noto Sans CJK JP"/>
            </a:endParaRPr>
          </a:p>
          <a:p>
            <a:endParaRPr lang="en-US" altLang="ko-KR" sz="7600" spc="-2" dirty="0" smtClean="0">
              <a:solidFill>
                <a:schemeClr val="bg1"/>
              </a:solidFill>
              <a:latin typeface="Noto Sans CJK JP"/>
            </a:endParaRPr>
          </a:p>
          <a:p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물품 </a:t>
            </a:r>
            <a:r>
              <a:rPr lang="ko-KR" altLang="en-US" sz="7600" spc="-2" dirty="0">
                <a:solidFill>
                  <a:schemeClr val="bg1"/>
                </a:solidFill>
                <a:latin typeface="Noto Sans CJK JP"/>
              </a:rPr>
              <a:t>위치 파악 및 </a:t>
            </a: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이동</a:t>
            </a:r>
            <a:endParaRPr lang="en-US" altLang="ko-KR" sz="7600" spc="-2" dirty="0" smtClean="0">
              <a:solidFill>
                <a:schemeClr val="bg1"/>
              </a:solidFill>
              <a:latin typeface="Noto Sans CJK JP"/>
            </a:endParaRPr>
          </a:p>
          <a:p>
            <a:endParaRPr lang="en-US" altLang="ko-KR" sz="7600" spc="-2" dirty="0">
              <a:solidFill>
                <a:schemeClr val="bg1"/>
              </a:solidFill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altLang="ko-KR" sz="7600" spc="-2" dirty="0" smtClean="0">
              <a:solidFill>
                <a:schemeClr val="bg1"/>
              </a:solidFill>
              <a:latin typeface="Noto Sans CJK JP"/>
            </a:endParaRPr>
          </a:p>
        </p:txBody>
      </p:sp>
      <p:grpSp>
        <p:nvGrpSpPr>
          <p:cNvPr id="97" name="Group 7"/>
          <p:cNvGrpSpPr/>
          <p:nvPr/>
        </p:nvGrpSpPr>
        <p:grpSpPr>
          <a:xfrm>
            <a:off x="13640212" y="3228120"/>
            <a:ext cx="171098" cy="8849580"/>
            <a:chOff x="7196400" y="2305800"/>
            <a:chExt cx="111960" cy="7256160"/>
          </a:xfrm>
        </p:grpSpPr>
        <p:pic>
          <p:nvPicPr>
            <p:cNvPr id="98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CustomShape 3"/>
          <p:cNvSpPr/>
          <p:nvPr/>
        </p:nvSpPr>
        <p:spPr>
          <a:xfrm>
            <a:off x="10414595" y="468415"/>
            <a:ext cx="8498789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8600" b="1" spc="-2" dirty="0" err="1">
                <a:solidFill>
                  <a:srgbClr val="FC5230"/>
                </a:solidFill>
                <a:latin typeface="Gmarket Sans Bold"/>
              </a:rPr>
              <a:t>프로젝트</a:t>
            </a:r>
            <a:r>
              <a:rPr lang="en-US" sz="8600" b="1" spc="-2" dirty="0">
                <a:solidFill>
                  <a:srgbClr val="FC5230"/>
                </a:solidFill>
                <a:latin typeface="Gmarket Sans Bold"/>
              </a:rPr>
              <a:t> </a:t>
            </a: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소개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5037" y="4866120"/>
            <a:ext cx="12419289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600" spc="-2" dirty="0">
                <a:solidFill>
                  <a:schemeClr val="bg1"/>
                </a:solidFill>
                <a:latin typeface="Noto Sans CJK JP"/>
              </a:rPr>
              <a:t>자율주행 </a:t>
            </a: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기능</a:t>
            </a:r>
            <a:endParaRPr lang="en-US" altLang="ko-KR" sz="7600" spc="-2" dirty="0" smtClean="0">
              <a:solidFill>
                <a:schemeClr val="bg1"/>
              </a:solidFill>
              <a:latin typeface="Noto Sans CJK JP"/>
            </a:endParaRPr>
          </a:p>
          <a:p>
            <a:pPr algn="r"/>
            <a:endParaRPr lang="en-US" altLang="ko-KR" sz="7600" spc="-2" dirty="0">
              <a:solidFill>
                <a:schemeClr val="bg1"/>
              </a:solidFill>
              <a:latin typeface="Noto Sans CJK JP"/>
            </a:endParaRPr>
          </a:p>
          <a:p>
            <a:pPr algn="r"/>
            <a:r>
              <a:rPr lang="ko-KR" altLang="en-US" sz="7600" spc="-2" dirty="0">
                <a:solidFill>
                  <a:schemeClr val="bg1"/>
                </a:solidFill>
                <a:latin typeface="Noto Sans CJK JP"/>
              </a:rPr>
              <a:t>자동 원위치 </a:t>
            </a:r>
            <a:r>
              <a:rPr lang="ko-KR" altLang="en-US" sz="7600" spc="-2" dirty="0" smtClean="0">
                <a:solidFill>
                  <a:schemeClr val="bg1"/>
                </a:solidFill>
                <a:latin typeface="Noto Sans CJK JP"/>
              </a:rPr>
              <a:t>기능</a:t>
            </a:r>
            <a:endParaRPr lang="en-US" altLang="ko-KR" sz="7600" spc="-2" dirty="0" smtClean="0">
              <a:solidFill>
                <a:schemeClr val="bg1"/>
              </a:solidFill>
              <a:latin typeface="Noto Sans CJK JP"/>
            </a:endParaRPr>
          </a:p>
          <a:p>
            <a:pPr algn="r"/>
            <a:endParaRPr lang="en-US" altLang="ko-KR" sz="7600" spc="-2" dirty="0">
              <a:solidFill>
                <a:schemeClr val="bg1"/>
              </a:solidFill>
              <a:latin typeface="Noto Sans CJK JP"/>
            </a:endParaRPr>
          </a:p>
          <a:p>
            <a:pPr algn="r"/>
            <a:r>
              <a:rPr lang="ko-KR" altLang="en-US" sz="7600" spc="-2" dirty="0">
                <a:solidFill>
                  <a:schemeClr val="bg1"/>
                </a:solidFill>
                <a:latin typeface="Noto Sans CJK JP"/>
              </a:rPr>
              <a:t>핸드폰 </a:t>
            </a:r>
            <a:r>
              <a:rPr lang="ko-KR" altLang="en-US" sz="7600" spc="-2" dirty="0" err="1">
                <a:solidFill>
                  <a:schemeClr val="bg1"/>
                </a:solidFill>
                <a:latin typeface="Noto Sans CJK JP"/>
              </a:rPr>
              <a:t>앱</a:t>
            </a:r>
            <a:r>
              <a:rPr lang="ko-KR" altLang="en-US" sz="7600" spc="-2" dirty="0">
                <a:solidFill>
                  <a:schemeClr val="bg1"/>
                </a:solidFill>
                <a:latin typeface="Noto Sans CJK JP"/>
              </a:rPr>
              <a:t> 모니터링 및 제어</a:t>
            </a:r>
            <a:endParaRPr lang="en-US" altLang="ko-KR" sz="7600" spc="-2" dirty="0">
              <a:solidFill>
                <a:schemeClr val="bg1"/>
              </a:solidFill>
              <a:latin typeface="Noto Sans CJK JP"/>
            </a:endParaRPr>
          </a:p>
          <a:p>
            <a:pPr algn="r"/>
            <a:endParaRPr lang="en-US" altLang="ko-KR" sz="7600" spc="-2" dirty="0">
              <a:solidFill>
                <a:schemeClr val="bg1"/>
              </a:solidFill>
              <a:latin typeface="Noto Sans CJK JP"/>
            </a:endParaRPr>
          </a:p>
          <a:p>
            <a:pPr algn="r"/>
            <a:endParaRPr lang="en-US" altLang="ko-KR" sz="7600" spc="-2" dirty="0">
              <a:solidFill>
                <a:schemeClr val="bg1"/>
              </a:solidFill>
              <a:latin typeface="Noto Sans CJK JP"/>
            </a:endParaRPr>
          </a:p>
          <a:p>
            <a:pPr algn="r"/>
            <a:endParaRPr lang="ko-KR" altLang="en-US" sz="76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994083" y="6057900"/>
            <a:ext cx="6666354" cy="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59437" y="8496300"/>
            <a:ext cx="8066049" cy="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239837" y="10782300"/>
            <a:ext cx="12507935" cy="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3803457" y="4866120"/>
            <a:ext cx="5109927" cy="9526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747772" y="7219800"/>
            <a:ext cx="7227865" cy="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3812837" y="9590490"/>
            <a:ext cx="10668000" cy="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29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6633750" y="400176"/>
            <a:ext cx="21005769" cy="13599432"/>
            <a:chOff x="4320000" y="285840"/>
            <a:chExt cx="13679280" cy="9713880"/>
          </a:xfrm>
        </p:grpSpPr>
        <p:pic>
          <p:nvPicPr>
            <p:cNvPr id="90" name="Object 2"/>
            <p:cNvPicPr/>
            <p:nvPr/>
          </p:nvPicPr>
          <p:blipFill>
            <a:blip r:embed="rId2"/>
            <a:stretch/>
          </p:blipFill>
          <p:spPr>
            <a:xfrm>
              <a:off x="4320000" y="285840"/>
              <a:ext cx="13679280" cy="9713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44226" y="0"/>
            <a:ext cx="28034780" cy="14439600"/>
            <a:chOff x="28800" y="0"/>
            <a:chExt cx="18256680" cy="10314000"/>
          </a:xfrm>
        </p:grpSpPr>
        <p:pic>
          <p:nvPicPr>
            <p:cNvPr id="92" name="Object 5"/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3" name="CustomShape 3"/>
          <p:cNvSpPr/>
          <p:nvPr/>
        </p:nvSpPr>
        <p:spPr>
          <a:xfrm>
            <a:off x="1450279" y="2307124"/>
            <a:ext cx="5617982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 algn="ctr">
              <a:lnSpc>
                <a:spcPct val="100000"/>
              </a:lnSpc>
            </a:pP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언</a:t>
            </a:r>
            <a:r>
              <a:rPr lang="ko-KR" altLang="en-US" sz="8600" b="1" spc="-2" dirty="0">
                <a:solidFill>
                  <a:srgbClr val="FC5230"/>
                </a:solidFill>
                <a:latin typeface="Gmarket Sans Bold"/>
              </a:rPr>
              <a:t>어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8310733" y="2394871"/>
            <a:ext cx="15463522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7600" spc="-2" dirty="0" smtClean="0">
                <a:solidFill>
                  <a:srgbClr val="FFFFFF"/>
                </a:solidFill>
                <a:latin typeface="Noto Sans CJK KR Regular"/>
              </a:rPr>
              <a:t>C</a:t>
            </a:r>
            <a:r>
              <a:rPr lang="ko-KR" altLang="en-US" sz="7600" spc="-2" dirty="0" smtClean="0">
                <a:solidFill>
                  <a:srgbClr val="FFFFFF"/>
                </a:solidFill>
                <a:latin typeface="Noto Sans CJK KR Regular"/>
              </a:rPr>
              <a:t>언어</a:t>
            </a:r>
            <a:r>
              <a:rPr lang="en-US" altLang="ko-KR" sz="7600" spc="-2" dirty="0" smtClean="0">
                <a:solidFill>
                  <a:srgbClr val="FFFFFF"/>
                </a:solidFill>
                <a:latin typeface="Noto Sans CJK KR Regular"/>
              </a:rPr>
              <a:t>, C++, Python, </a:t>
            </a:r>
            <a:r>
              <a:rPr lang="en-US" altLang="ko-KR" sz="7600" spc="-2" dirty="0" err="1" smtClean="0">
                <a:solidFill>
                  <a:srgbClr val="FFFFFF"/>
                </a:solidFill>
                <a:latin typeface="Noto Sans CJK KR Regular"/>
              </a:rPr>
              <a:t>kotlin</a:t>
            </a:r>
            <a:endParaRPr lang="en-US" sz="7600" spc="-2" dirty="0">
              <a:latin typeface="Noto Sans CJK JP"/>
            </a:endParaRPr>
          </a:p>
        </p:txBody>
      </p:sp>
      <p:grpSp>
        <p:nvGrpSpPr>
          <p:cNvPr id="97" name="Group 7"/>
          <p:cNvGrpSpPr/>
          <p:nvPr/>
        </p:nvGrpSpPr>
        <p:grpSpPr>
          <a:xfrm>
            <a:off x="7577919" y="1915941"/>
            <a:ext cx="171925" cy="10158624"/>
            <a:chOff x="7196400" y="2305800"/>
            <a:chExt cx="111960" cy="7256160"/>
          </a:xfrm>
        </p:grpSpPr>
        <p:pic>
          <p:nvPicPr>
            <p:cNvPr id="98" name="Object 12"/>
            <p:cNvPicPr/>
            <p:nvPr/>
          </p:nvPicPr>
          <p:blipFill>
            <a:blip r:embed="rId4"/>
            <a:stretch/>
          </p:blipFill>
          <p:spPr>
            <a:xfrm rot="16200000">
              <a:off x="3624120" y="5877720"/>
              <a:ext cx="7256160" cy="11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CustomShape 3"/>
          <p:cNvSpPr/>
          <p:nvPr/>
        </p:nvSpPr>
        <p:spPr>
          <a:xfrm>
            <a:off x="1487425" y="4941601"/>
            <a:ext cx="5617982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 algn="ctr">
              <a:lnSpc>
                <a:spcPct val="100000"/>
              </a:lnSpc>
            </a:pP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환경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1450280" y="7864744"/>
            <a:ext cx="6127362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 algn="ctr">
              <a:lnSpc>
                <a:spcPct val="100000"/>
              </a:lnSpc>
            </a:pP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라이브러리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1450279" y="10706101"/>
            <a:ext cx="5617982" cy="1368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 algn="ctr">
              <a:lnSpc>
                <a:spcPct val="100000"/>
              </a:lnSpc>
            </a:pPr>
            <a:r>
              <a:rPr lang="ko-KR" altLang="en-US" sz="8600" b="1" spc="-2" dirty="0" smtClean="0">
                <a:solidFill>
                  <a:srgbClr val="FC5230"/>
                </a:solidFill>
                <a:latin typeface="Gmarket Sans Bold"/>
              </a:rPr>
              <a:t>도구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8310733" y="5029348"/>
            <a:ext cx="15463522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ko-KR" altLang="en-US" sz="7600" spc="-2" dirty="0" err="1" smtClean="0">
                <a:solidFill>
                  <a:srgbClr val="FFFFFF"/>
                </a:solidFill>
                <a:latin typeface="Noto Sans CJK KR Regular"/>
              </a:rPr>
              <a:t>라즈베리파이</a:t>
            </a:r>
            <a:r>
              <a:rPr lang="en-US" altLang="ko-KR" sz="7600" spc="-2" dirty="0" smtClean="0">
                <a:solidFill>
                  <a:srgbClr val="FFFFFF"/>
                </a:solidFill>
                <a:latin typeface="Noto Sans CJK KR Regular"/>
              </a:rPr>
              <a:t>, </a:t>
            </a:r>
            <a:r>
              <a:rPr lang="ko-KR" altLang="en-US" sz="7600" spc="-2" dirty="0" err="1" smtClean="0">
                <a:solidFill>
                  <a:srgbClr val="FFFFFF"/>
                </a:solidFill>
                <a:latin typeface="Noto Sans CJK KR Regular"/>
              </a:rPr>
              <a:t>우분투</a:t>
            </a:r>
            <a:r>
              <a:rPr lang="en-US" altLang="ko-KR" sz="7600" spc="-2" dirty="0" smtClean="0">
                <a:solidFill>
                  <a:srgbClr val="FFFFFF"/>
                </a:solidFill>
                <a:latin typeface="Noto Sans CJK KR Regular"/>
              </a:rPr>
              <a:t>, </a:t>
            </a:r>
            <a:r>
              <a:rPr lang="ko-KR" altLang="en-US" sz="7600" spc="-2" dirty="0" err="1" smtClean="0">
                <a:solidFill>
                  <a:srgbClr val="FFFFFF"/>
                </a:solidFill>
                <a:latin typeface="Noto Sans CJK KR Regular"/>
              </a:rPr>
              <a:t>아두이노</a:t>
            </a:r>
            <a:endParaRPr lang="en-US" sz="7600" spc="-2" dirty="0">
              <a:latin typeface="Noto Sans CJK JP"/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8310733" y="7952491"/>
            <a:ext cx="19328787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altLang="ko-KR" sz="7600" spc="-2" dirty="0" smtClean="0">
                <a:solidFill>
                  <a:srgbClr val="FFFFFF"/>
                </a:solidFill>
                <a:latin typeface="Noto Sans CJK KR Regular"/>
              </a:rPr>
              <a:t>ROS, </a:t>
            </a:r>
            <a:r>
              <a:rPr lang="en-US" altLang="ko-KR" sz="7600" spc="-2" dirty="0" err="1" smtClean="0">
                <a:solidFill>
                  <a:srgbClr val="FFFFFF"/>
                </a:solidFill>
                <a:latin typeface="Noto Sans CJK KR Regular"/>
              </a:rPr>
              <a:t>TensorFlow</a:t>
            </a:r>
            <a:r>
              <a:rPr lang="en-US" altLang="ko-KR" sz="7600" spc="-2" dirty="0" smtClean="0">
                <a:solidFill>
                  <a:srgbClr val="FFFFFF"/>
                </a:solidFill>
                <a:latin typeface="Noto Sans CJK KR Regular"/>
              </a:rPr>
              <a:t>, </a:t>
            </a:r>
            <a:r>
              <a:rPr lang="en-US" altLang="ko-KR" sz="7600" spc="-2" dirty="0" err="1" smtClean="0">
                <a:solidFill>
                  <a:srgbClr val="FFFFFF"/>
                </a:solidFill>
                <a:latin typeface="Noto Sans CJK KR Regular"/>
              </a:rPr>
              <a:t>OpenCV</a:t>
            </a:r>
            <a:r>
              <a:rPr lang="en-US" altLang="ko-KR" sz="7600" spc="-2" dirty="0" smtClean="0">
                <a:solidFill>
                  <a:srgbClr val="FFFFFF"/>
                </a:solidFill>
                <a:latin typeface="Noto Sans CJK KR Regular"/>
              </a:rPr>
              <a:t>, </a:t>
            </a:r>
            <a:r>
              <a:rPr lang="en-US" altLang="ko-KR" sz="7600" spc="-2" dirty="0" err="1" smtClean="0">
                <a:solidFill>
                  <a:srgbClr val="FFFFFF"/>
                </a:solidFill>
                <a:latin typeface="Noto Sans CJK KR Regular"/>
              </a:rPr>
              <a:t>DataBase</a:t>
            </a:r>
            <a:endParaRPr lang="en-US" sz="7600" spc="-2" dirty="0">
              <a:latin typeface="Noto Sans CJK JP"/>
            </a:endParaRPr>
          </a:p>
        </p:txBody>
      </p:sp>
      <p:sp>
        <p:nvSpPr>
          <p:cNvPr id="17" name="CustomShape 6"/>
          <p:cNvSpPr/>
          <p:nvPr/>
        </p:nvSpPr>
        <p:spPr>
          <a:xfrm>
            <a:off x="8310731" y="10793848"/>
            <a:ext cx="19328788" cy="119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altLang="ko-KR" sz="7600" spc="-2" dirty="0" smtClean="0">
                <a:solidFill>
                  <a:schemeClr val="bg1"/>
                </a:solidFill>
                <a:latin typeface="Noto Sans CJK JP"/>
              </a:rPr>
              <a:t>Visual Studio Code, </a:t>
            </a:r>
            <a:r>
              <a:rPr lang="en-US" altLang="ko-KR" sz="7600" spc="-2" dirty="0" smtClean="0">
                <a:solidFill>
                  <a:srgbClr val="FFFFFF"/>
                </a:solidFill>
                <a:latin typeface="Noto Sans CJK KR Regular"/>
              </a:rPr>
              <a:t>Android Studio, </a:t>
            </a:r>
            <a:r>
              <a:rPr lang="en-US" altLang="ko-KR" sz="7600" spc="-2" dirty="0" err="1" smtClean="0">
                <a:solidFill>
                  <a:srgbClr val="FFFFFF"/>
                </a:solidFill>
                <a:latin typeface="Noto Sans CJK KR Regular"/>
              </a:rPr>
              <a:t>Github</a:t>
            </a:r>
            <a:endParaRPr lang="en-US" sz="7600" spc="-2" dirty="0">
              <a:solidFill>
                <a:schemeClr val="bg1"/>
              </a:solidFill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17291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"/>
          <p:cNvGrpSpPr/>
          <p:nvPr/>
        </p:nvGrpSpPr>
        <p:grpSpPr>
          <a:xfrm>
            <a:off x="496426" y="1022112"/>
            <a:ext cx="27055197" cy="12890304"/>
            <a:chOff x="323280" y="730080"/>
            <a:chExt cx="17618760" cy="9207360"/>
          </a:xfrm>
        </p:grpSpPr>
        <p:pic>
          <p:nvPicPr>
            <p:cNvPr id="102" name="Object 2"/>
            <p:cNvPicPr/>
            <p:nvPr/>
          </p:nvPicPr>
          <p:blipFill>
            <a:blip r:embed="rId2"/>
            <a:stretch/>
          </p:blipFill>
          <p:spPr>
            <a:xfrm>
              <a:off x="323280" y="730080"/>
              <a:ext cx="17618760" cy="92073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3" name="Group 2"/>
          <p:cNvGrpSpPr/>
          <p:nvPr/>
        </p:nvGrpSpPr>
        <p:grpSpPr>
          <a:xfrm>
            <a:off x="-6195" y="7057"/>
            <a:ext cx="28085201" cy="14399255"/>
            <a:chOff x="14400" y="5040"/>
            <a:chExt cx="18271080" cy="3519360"/>
          </a:xfrm>
        </p:grpSpPr>
        <p:pic>
          <p:nvPicPr>
            <p:cNvPr id="104" name="Object 5"/>
            <p:cNvPicPr/>
            <p:nvPr/>
          </p:nvPicPr>
          <p:blipFill>
            <a:blip r:embed="rId3"/>
            <a:stretch/>
          </p:blipFill>
          <p:spPr>
            <a:xfrm>
              <a:off x="14400" y="5040"/>
              <a:ext cx="18271080" cy="3519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5" name="CustomShape 3"/>
          <p:cNvSpPr/>
          <p:nvPr/>
        </p:nvSpPr>
        <p:spPr>
          <a:xfrm>
            <a:off x="12053532" y="481320"/>
            <a:ext cx="3940984" cy="1342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8600" b="1" spc="-2" dirty="0" err="1">
                <a:solidFill>
                  <a:srgbClr val="FC5230"/>
                </a:solidFill>
                <a:latin typeface="Gmarket Sans Bold"/>
              </a:rPr>
              <a:t>구상도</a:t>
            </a:r>
            <a:endParaRPr lang="en-US" sz="8600" b="1" spc="-2" dirty="0">
              <a:latin typeface="Noto Sans CJK JP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5728447" y="961632"/>
            <a:ext cx="833088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02</a:t>
            </a:r>
            <a:endParaRPr lang="en-US" sz="1800" spc="-2">
              <a:latin typeface="Noto Sans CJK JP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611723" y="419629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xmlns="" id="{68DDF25E-0E19-CA35-918F-88D470E2D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436" y="2405464"/>
            <a:ext cx="20726401" cy="11474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1081855" y="1022112"/>
            <a:ext cx="26249196" cy="12890304"/>
            <a:chOff x="704520" y="730080"/>
            <a:chExt cx="17093880" cy="9207360"/>
          </a:xfrm>
        </p:grpSpPr>
        <p:pic>
          <p:nvPicPr>
            <p:cNvPr id="133" name="Object 2"/>
            <p:cNvPicPr/>
            <p:nvPr/>
          </p:nvPicPr>
          <p:blipFill>
            <a:blip r:embed="rId2"/>
            <a:stretch/>
          </p:blipFill>
          <p:spPr>
            <a:xfrm>
              <a:off x="704520" y="730080"/>
              <a:ext cx="17093880" cy="92073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4" name="Group 2"/>
          <p:cNvGrpSpPr/>
          <p:nvPr/>
        </p:nvGrpSpPr>
        <p:grpSpPr>
          <a:xfrm>
            <a:off x="-6196" y="0"/>
            <a:ext cx="28092414" cy="14399280"/>
            <a:chOff x="14400" y="0"/>
            <a:chExt cx="6753600" cy="10285200"/>
          </a:xfrm>
        </p:grpSpPr>
        <p:pic>
          <p:nvPicPr>
            <p:cNvPr id="135" name="Object 5"/>
            <p:cNvPicPr/>
            <p:nvPr/>
          </p:nvPicPr>
          <p:blipFill>
            <a:blip r:embed="rId3"/>
            <a:stretch/>
          </p:blipFill>
          <p:spPr>
            <a:xfrm>
              <a:off x="14400" y="0"/>
              <a:ext cx="6753600" cy="1028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2" name="CustomShape 8"/>
          <p:cNvSpPr/>
          <p:nvPr/>
        </p:nvSpPr>
        <p:spPr>
          <a:xfrm>
            <a:off x="10957859" y="1399317"/>
            <a:ext cx="6164304" cy="168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ko-KR" altLang="en-US" sz="8600" b="1" spc="-2" dirty="0" err="1">
                <a:solidFill>
                  <a:srgbClr val="FC5230"/>
                </a:solidFill>
                <a:latin typeface="Gmarket Sans Bold"/>
              </a:rPr>
              <a:t>예상</a:t>
            </a:r>
            <a:r>
              <a:rPr lang="en-US" sz="8600" b="1" spc="-2" dirty="0">
                <a:solidFill>
                  <a:srgbClr val="FC5230"/>
                </a:solidFill>
                <a:latin typeface="Gmarket Sans Bold"/>
              </a:rPr>
              <a:t> </a:t>
            </a:r>
            <a:r>
              <a:rPr lang="ko-KR" altLang="en-US" sz="8600" b="1" spc="-2" dirty="0">
                <a:solidFill>
                  <a:srgbClr val="FC5230"/>
                </a:solidFill>
                <a:latin typeface="Gmarket Sans Bold"/>
              </a:rPr>
              <a:t>결과물</a:t>
            </a:r>
            <a:endParaRPr lang="en-US" sz="8600" b="1" spc="-2" dirty="0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 dirty="0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 dirty="0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xmlns="" id="{07D63957-9A43-2C90-487B-ECC2310D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38" y="4828508"/>
            <a:ext cx="18132842" cy="8902023"/>
          </a:xfrm>
          <a:prstGeom prst="rect">
            <a:avLst/>
          </a:prstGeom>
        </p:spPr>
      </p:pic>
      <p:pic>
        <p:nvPicPr>
          <p:cNvPr id="3074" name="Picture 2" descr="C:\Users\-\Pictures\KakaoTalk_20230306_12031867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637" y="4828508"/>
            <a:ext cx="9737725" cy="890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399</Words>
  <Application>Microsoft Office PowerPoint</Application>
  <PresentationFormat>사용자 지정</PresentationFormat>
  <Paragraphs>190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officegen</dc:creator>
  <dc:description/>
  <cp:lastModifiedBy>-</cp:lastModifiedBy>
  <cp:revision>164</cp:revision>
  <dcterms:created xsi:type="dcterms:W3CDTF">2023-03-06T10:47:35Z</dcterms:created>
  <dcterms:modified xsi:type="dcterms:W3CDTF">2023-03-06T08:43:08Z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officegen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