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B14-6E7A-A442-98A1-EFE96BB2921F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51B-88A7-EE47-B4AA-FD78A3E9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5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B14-6E7A-A442-98A1-EFE96BB2921F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51B-88A7-EE47-B4AA-FD78A3E9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B14-6E7A-A442-98A1-EFE96BB2921F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51B-88A7-EE47-B4AA-FD78A3E9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6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B14-6E7A-A442-98A1-EFE96BB2921F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51B-88A7-EE47-B4AA-FD78A3E9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B14-6E7A-A442-98A1-EFE96BB2921F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51B-88A7-EE47-B4AA-FD78A3E9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B14-6E7A-A442-98A1-EFE96BB2921F}" type="datetimeFigureOut">
              <a:rPr lang="en-US" smtClean="0"/>
              <a:t>9/21/13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51B-88A7-EE47-B4AA-FD78A3E9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9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B14-6E7A-A442-98A1-EFE96BB2921F}" type="datetimeFigureOut">
              <a:rPr lang="en-US" smtClean="0"/>
              <a:t>9/21/13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51B-88A7-EE47-B4AA-FD78A3E9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B14-6E7A-A442-98A1-EFE96BB2921F}" type="datetimeFigureOut">
              <a:rPr lang="en-US" smtClean="0"/>
              <a:t>9/21/13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51B-88A7-EE47-B4AA-FD78A3E9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B14-6E7A-A442-98A1-EFE96BB2921F}" type="datetimeFigureOut">
              <a:rPr lang="en-US" smtClean="0"/>
              <a:t>9/21/13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51B-88A7-EE47-B4AA-FD78A3E9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B14-6E7A-A442-98A1-EFE96BB2921F}" type="datetimeFigureOut">
              <a:rPr lang="en-US" smtClean="0"/>
              <a:t>9/21/13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51B-88A7-EE47-B4AA-FD78A3E9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8B14-6E7A-A442-98A1-EFE96BB2921F}" type="datetimeFigureOut">
              <a:rPr lang="en-US" smtClean="0"/>
              <a:t>9/21/13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51B-88A7-EE47-B4AA-FD78A3E9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38B14-6E7A-A442-98A1-EFE96BB2921F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BA51B-88A7-EE47-B4AA-FD78A3E9E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8913" y="878075"/>
            <a:ext cx="6891074" cy="4899971"/>
          </a:xfrm>
          <a:prstGeom prst="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4551" y="1050554"/>
            <a:ext cx="4452935" cy="321439"/>
          </a:xfrm>
          <a:prstGeom prst="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http://</a:t>
            </a:r>
            <a:r>
              <a:rPr lang="en-US" sz="1000" dirty="0" err="1" smtClean="0"/>
              <a:t>itunes.apple.com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1348423" y="1591510"/>
            <a:ext cx="6475572" cy="3967018"/>
          </a:xfrm>
          <a:prstGeom prst="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App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23773" y="1050554"/>
            <a:ext cx="442879" cy="3214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10" name="Rectangle 9"/>
          <p:cNvSpPr/>
          <p:nvPr/>
        </p:nvSpPr>
        <p:spPr>
          <a:xfrm>
            <a:off x="5778484" y="1825313"/>
            <a:ext cx="1897764" cy="28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78484" y="2232660"/>
            <a:ext cx="1897764" cy="28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78484" y="2640007"/>
            <a:ext cx="1897764" cy="28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78484" y="3015405"/>
            <a:ext cx="1897764" cy="28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78484" y="3486649"/>
            <a:ext cx="1897764" cy="28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5649570" y="1371993"/>
            <a:ext cx="2090579" cy="3076871"/>
          </a:xfrm>
          <a:custGeom>
            <a:avLst/>
            <a:gdLst/>
            <a:ahLst/>
            <a:cxnLst/>
            <a:rect l="l" t="t" r="r" b="b"/>
            <a:pathLst>
              <a:path w="2090579" h="3076871">
                <a:moveTo>
                  <a:pt x="1447008" y="0"/>
                </a:moveTo>
                <a:lnTo>
                  <a:pt x="1585919" y="301563"/>
                </a:lnTo>
                <a:lnTo>
                  <a:pt x="2090579" y="301563"/>
                </a:lnTo>
                <a:lnTo>
                  <a:pt x="2090579" y="3076871"/>
                </a:lnTo>
                <a:lnTo>
                  <a:pt x="0" y="3076871"/>
                </a:lnTo>
                <a:lnTo>
                  <a:pt x="0" y="301563"/>
                </a:lnTo>
                <a:lnTo>
                  <a:pt x="1308097" y="30156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22570" y="1797598"/>
            <a:ext cx="1897764" cy="28330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App 1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5722570" y="2232660"/>
            <a:ext cx="1897764" cy="28330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App 2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5722570" y="2640007"/>
            <a:ext cx="1897764" cy="28330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App 3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5722570" y="3047355"/>
            <a:ext cx="1897764" cy="28330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App 4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5722570" y="3478663"/>
            <a:ext cx="1897764" cy="28330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App 5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5722570" y="3901984"/>
            <a:ext cx="1897764" cy="28330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App 6</a:t>
            </a:r>
            <a:endParaRPr lang="en-US" sz="1000" dirty="0"/>
          </a:p>
        </p:txBody>
      </p:sp>
      <p:sp>
        <p:nvSpPr>
          <p:cNvPr id="22" name="Left Arrow 21"/>
          <p:cNvSpPr/>
          <p:nvPr/>
        </p:nvSpPr>
        <p:spPr>
          <a:xfrm>
            <a:off x="1348423" y="1138586"/>
            <a:ext cx="274320" cy="18288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flipH="1">
            <a:off x="1765296" y="1138586"/>
            <a:ext cx="274320" cy="18288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1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Ilias Beshimov</dc:creator>
  <cp:lastModifiedBy>Ilias Beshimov</cp:lastModifiedBy>
  <cp:revision>1</cp:revision>
  <dcterms:created xsi:type="dcterms:W3CDTF">2013-09-22T01:50:36Z</dcterms:created>
  <dcterms:modified xsi:type="dcterms:W3CDTF">2013-09-22T02:00:46Z</dcterms:modified>
</cp:coreProperties>
</file>