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8" r:id="rId4"/>
    <p:sldId id="265" r:id="rId5"/>
    <p:sldId id="279" r:id="rId6"/>
    <p:sldId id="259" r:id="rId7"/>
    <p:sldId id="280" r:id="rId8"/>
    <p:sldId id="281" r:id="rId9"/>
    <p:sldId id="260" r:id="rId10"/>
    <p:sldId id="282" r:id="rId11"/>
    <p:sldId id="276" r:id="rId12"/>
    <p:sldId id="275" r:id="rId13"/>
    <p:sldId id="261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C38"/>
    <a:srgbClr val="2C408F"/>
    <a:srgbClr val="4E93D2"/>
    <a:srgbClr val="9DC3E6"/>
    <a:srgbClr val="58267E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456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F624-A099-4A85-8070-0FAF74F70416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0A98-3BC6-49A7-88B9-E48D6CC7D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32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6A9D-5E78-4050-9E77-979F33127B03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B7E94-BF3F-40F8-816A-B642B592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4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85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3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47650" y="-190500"/>
            <a:ext cx="12725400" cy="721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8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98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93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D9F5-3FA3-4911-BEB1-6E950BEF40EE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FEA7-D34B-4903-B5C5-B5834C73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HandOut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：蔡昇哲｜高至賢｜余宗恩｜吳仲昇｜林敬恩｜陳必欣　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085"/>
            <a:ext cx="10058400" cy="807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9119663" y="1623098"/>
            <a:ext cx="2285267" cy="22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總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7591785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4709933">
            <a:off x="9643700" y="3269715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05" y="4453550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899374" y="3525893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Ｗｅｂ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52111" y="3636300"/>
            <a:ext cx="272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Ａｎｄｒｏｉｄ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004467" y="3570971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200000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674662" y="5358729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206774" y="4897089"/>
            <a:ext cx="1689076" cy="66551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19242" y="4182402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簡報列表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47932" y="4182403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4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  <a:solidFill>
            <a:srgbClr val="2C408F"/>
          </a:solidFill>
        </p:spPr>
      </p:pic>
      <p:sp>
        <p:nvSpPr>
          <p:cNvPr id="12" name="橢圓 11"/>
          <p:cNvSpPr/>
          <p:nvPr/>
        </p:nvSpPr>
        <p:spPr>
          <a:xfrm>
            <a:off x="4663220" y="5264310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785602" y="5280972"/>
            <a:ext cx="2110248" cy="212685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0" y="4847326"/>
            <a:ext cx="28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定位檔案上傳位置，如定位有誤則手動點擊校正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457325" y="4477994"/>
            <a:ext cx="19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，上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15584" y="2542474"/>
            <a:ext cx="29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，選擇欲上傳簡報檔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51762" y="2559072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15" idx="6"/>
            <a:endCxn id="14" idx="1"/>
          </p:cNvCxnSpPr>
          <p:nvPr/>
        </p:nvCxnSpPr>
        <p:spPr>
          <a:xfrm flipV="1">
            <a:off x="7217022" y="2727140"/>
            <a:ext cx="1198562" cy="61279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30740" y="296563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74455" y="3159275"/>
            <a:ext cx="3022802" cy="9832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982991" y="2909287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06183" y="2675663"/>
            <a:ext cx="0" cy="37977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32995" y="355561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上下滑動，顯示附近所有簡報檔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1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757436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23405" y="4463167"/>
            <a:ext cx="1700607" cy="4925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0385" y="378166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一頁簡報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 rot="17678909">
            <a:off x="9192323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9492321" y="4276221"/>
            <a:ext cx="1480479" cy="186947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378975" y="3629890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 rot="17678909">
            <a:off x="6964380" y="1727927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264378" y="1897150"/>
            <a:ext cx="1299051" cy="17726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602046" y="1721347"/>
            <a:ext cx="22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顯示目前簡報名稱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3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創意發想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內容版面配置區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1" y="1327862"/>
            <a:ext cx="1770443" cy="2006502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37" y="4639497"/>
            <a:ext cx="1876425" cy="1990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86" y="3684749"/>
            <a:ext cx="1685925" cy="1990725"/>
          </a:xfrm>
          <a:prstGeom prst="rect">
            <a:avLst/>
          </a:prstGeom>
        </p:spPr>
      </p:pic>
      <p:sp>
        <p:nvSpPr>
          <p:cNvPr id="11" name="雲朵形圖說文字 10"/>
          <p:cNvSpPr/>
          <p:nvPr/>
        </p:nvSpPr>
        <p:spPr>
          <a:xfrm flipH="1">
            <a:off x="5209842" y="4135337"/>
            <a:ext cx="2557558" cy="1540137"/>
          </a:xfrm>
          <a:prstGeom prst="cloudCallout">
            <a:avLst>
              <a:gd name="adj1" fmla="val -42285"/>
              <a:gd name="adj2" fmla="val 625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有點慢！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雲朵形圖說文字 11"/>
          <p:cNvSpPr/>
          <p:nvPr/>
        </p:nvSpPr>
        <p:spPr>
          <a:xfrm flipH="1">
            <a:off x="8628849" y="2094663"/>
            <a:ext cx="2695541" cy="1540137"/>
          </a:xfrm>
          <a:prstGeom prst="cloudCallout">
            <a:avLst>
              <a:gd name="adj1" fmla="val -22680"/>
              <a:gd name="adj2" fmla="val 7373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太快了！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雲朵形圖說文字 12"/>
          <p:cNvSpPr/>
          <p:nvPr/>
        </p:nvSpPr>
        <p:spPr>
          <a:xfrm flipH="1">
            <a:off x="6871521" y="185591"/>
            <a:ext cx="2695541" cy="1540137"/>
          </a:xfrm>
          <a:prstGeom prst="cloudCallout">
            <a:avLst>
              <a:gd name="adj1" fmla="val 31891"/>
              <a:gd name="adj2" fmla="val 6598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好想要！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1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主題說明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7591785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4709933">
            <a:off x="9643700" y="3269715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05" y="4453550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使用技術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194</Words>
  <Application>Microsoft Office PowerPoint</Application>
  <PresentationFormat>寬螢幕</PresentationFormat>
  <Paragraphs>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HandOut</vt:lpstr>
      <vt:lpstr>大綱</vt:lpstr>
      <vt:lpstr>大綱</vt:lpstr>
      <vt:lpstr>　 創意發想</vt:lpstr>
      <vt:lpstr>大綱</vt:lpstr>
      <vt:lpstr>　 主題說明</vt:lpstr>
      <vt:lpstr>大綱</vt:lpstr>
      <vt:lpstr>大綱</vt:lpstr>
      <vt:lpstr>　 使用技術</vt:lpstr>
      <vt:lpstr>大綱</vt:lpstr>
      <vt:lpstr>　 總結</vt:lpstr>
      <vt:lpstr>--謝謝大家--</vt:lpstr>
      <vt:lpstr>　 系統展示</vt:lpstr>
      <vt:lpstr>　 系統展示</vt:lpstr>
      <vt:lpstr>　 系統展示</vt:lpstr>
      <vt:lpstr>　 系統展示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HandOut</dc:title>
  <dc:creator>陳必必</dc:creator>
  <cp:lastModifiedBy>陳必必</cp:lastModifiedBy>
  <cp:revision>33</cp:revision>
  <dcterms:created xsi:type="dcterms:W3CDTF">2015-09-12T10:42:58Z</dcterms:created>
  <dcterms:modified xsi:type="dcterms:W3CDTF">2015-09-13T00:46:58Z</dcterms:modified>
</cp:coreProperties>
</file>