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8" r:id="rId4"/>
    <p:sldId id="265" r:id="rId5"/>
    <p:sldId id="279" r:id="rId6"/>
    <p:sldId id="259" r:id="rId7"/>
    <p:sldId id="280" r:id="rId8"/>
    <p:sldId id="281" r:id="rId9"/>
    <p:sldId id="260" r:id="rId10"/>
    <p:sldId id="282" r:id="rId11"/>
    <p:sldId id="276" r:id="rId12"/>
    <p:sldId id="275" r:id="rId13"/>
    <p:sldId id="261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  <p:ext uri="{2D200454-40CA-4A62-9FC3-DE9A4176ACB9}">
      <p15:notes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2AC38"/>
    <a:srgbClr val="2C408F"/>
    <a:srgbClr val="4E93D2"/>
    <a:srgbClr val="9DC3E6"/>
    <a:srgbClr val="58267E"/>
    <a:srgbClr val="3E1B5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00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568" y="-1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F624-A099-4A85-8070-0FAF74F70416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30A98-3BC6-49A7-88B9-E48D6CC7D0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532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6A9D-5E78-4050-9E77-979F33127B03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B7E94-BF3F-40F8-816A-B642B5920A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87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794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71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5857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3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141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75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47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61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77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47650" y="-190500"/>
            <a:ext cx="12725400" cy="721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108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998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593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D9F5-3FA3-4911-BEB1-6E950BEF40EE}" type="datetimeFigureOut">
              <a:rPr lang="zh-TW" altLang="en-US" smtClean="0"/>
              <a:pPr/>
              <a:t>9/13/15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FEA7-D34B-4903-B5C5-B5834C7353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69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HandOut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：蔡昇哲｜高至賢｜余宗恩｜吳仲昇｜林敬恩｜陳必欣　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3380085"/>
            <a:ext cx="10058400" cy="807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86732">
            <a:off x="9119663" y="1623098"/>
            <a:ext cx="2285267" cy="22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03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52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總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7591785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4709933">
            <a:off x="9643700" y="3269715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6200000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161505" y="4453550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5899374" y="3525893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Ｗｅｂ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752111" y="3636300"/>
            <a:ext cx="272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Ａｎｄｒｏｉｄ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004467" y="3570971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5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9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685912" y="1404834"/>
            <a:ext cx="7200000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674662" y="5358729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3206774" y="4897089"/>
            <a:ext cx="1689076" cy="66551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19242" y="4182402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簡報列表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47932" y="4182403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24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  <a:solidFill>
            <a:srgbClr val="2C408F"/>
          </a:solidFill>
        </p:spPr>
      </p:pic>
      <p:sp>
        <p:nvSpPr>
          <p:cNvPr id="12" name="橢圓 11"/>
          <p:cNvSpPr/>
          <p:nvPr/>
        </p:nvSpPr>
        <p:spPr>
          <a:xfrm>
            <a:off x="4663220" y="5264310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785602" y="5280972"/>
            <a:ext cx="2110248" cy="212685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0" y="4847326"/>
            <a:ext cx="281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定位檔案上傳位置，如定位有誤則手動點擊校正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31607" y="533325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7"/>
          </p:cNvCxnSpPr>
          <p:nvPr/>
        </p:nvCxnSpPr>
        <p:spPr>
          <a:xfrm flipV="1">
            <a:off x="8828731" y="4897089"/>
            <a:ext cx="1257189" cy="503338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457325" y="4477994"/>
            <a:ext cx="19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，上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415584" y="2542474"/>
            <a:ext cx="29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，選擇欲上傳簡報檔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51762" y="2559072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>
            <a:stCxn id="15" idx="6"/>
            <a:endCxn id="14" idx="1"/>
          </p:cNvCxnSpPr>
          <p:nvPr/>
        </p:nvCxnSpPr>
        <p:spPr>
          <a:xfrm flipV="1">
            <a:off x="7217022" y="2727140"/>
            <a:ext cx="1198562" cy="61279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19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5630740" y="2965633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74455" y="3159275"/>
            <a:ext cx="3022802" cy="9832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982991" y="2909287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406183" y="2675663"/>
            <a:ext cx="0" cy="37977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32995" y="355561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上下滑動，顯示附近所有簡報檔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81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系統展示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685912" y="1404834"/>
            <a:ext cx="7199999" cy="5400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757436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23405" y="4463167"/>
            <a:ext cx="1700607" cy="49251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40385" y="3781668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一頁簡報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 rot="17678909">
            <a:off x="9192323" y="4276221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9492321" y="4276221"/>
            <a:ext cx="1480479" cy="186947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378975" y="3629890"/>
            <a:ext cx="193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點擊，進入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</a:t>
            </a:r>
            <a:r>
              <a:rPr lang="zh-TW" altLang="en-US" b="1" dirty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 rot="17678909">
            <a:off x="6964380" y="1727927"/>
            <a:ext cx="465260" cy="458694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264378" y="1897150"/>
            <a:ext cx="1299051" cy="17726"/>
          </a:xfrm>
          <a:prstGeom prst="straightConnector1">
            <a:avLst/>
          </a:prstGeom>
          <a:ln w="41275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602046" y="1721347"/>
            <a:ext cx="22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5826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顯示目前簡報名稱</a:t>
            </a:r>
            <a:endParaRPr lang="zh-TW" altLang="en-US" b="1" dirty="0">
              <a:solidFill>
                <a:srgbClr val="5826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93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 animBg="1"/>
      <p:bldP spid="24" grpId="0"/>
      <p:bldP spid="1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4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4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創意發想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內容版面配置區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550941" y="1327862"/>
            <a:ext cx="1770443" cy="2006502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90637" y="4639497"/>
            <a:ext cx="1876425" cy="1990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698286" y="3684749"/>
            <a:ext cx="1685925" cy="1990725"/>
          </a:xfrm>
          <a:prstGeom prst="rect">
            <a:avLst/>
          </a:prstGeom>
        </p:spPr>
      </p:pic>
      <p:sp>
        <p:nvSpPr>
          <p:cNvPr id="11" name="雲朵形圖說文字 10"/>
          <p:cNvSpPr/>
          <p:nvPr/>
        </p:nvSpPr>
        <p:spPr>
          <a:xfrm flipH="1">
            <a:off x="5209842" y="4135337"/>
            <a:ext cx="2557558" cy="1540137"/>
          </a:xfrm>
          <a:prstGeom prst="cloudCallout">
            <a:avLst>
              <a:gd name="adj1" fmla="val -42285"/>
              <a:gd name="adj2" fmla="val 625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有點慢！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雲朵形圖說文字 11"/>
          <p:cNvSpPr/>
          <p:nvPr/>
        </p:nvSpPr>
        <p:spPr>
          <a:xfrm flipH="1">
            <a:off x="8628849" y="2094663"/>
            <a:ext cx="2695541" cy="1540137"/>
          </a:xfrm>
          <a:prstGeom prst="cloudCallout">
            <a:avLst>
              <a:gd name="adj1" fmla="val -22680"/>
              <a:gd name="adj2" fmla="val 7373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太快了！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雲朵形圖說文字 12"/>
          <p:cNvSpPr/>
          <p:nvPr/>
        </p:nvSpPr>
        <p:spPr>
          <a:xfrm flipH="1">
            <a:off x="6871521" y="185591"/>
            <a:ext cx="2695541" cy="1540137"/>
          </a:xfrm>
          <a:prstGeom prst="cloudCallout">
            <a:avLst>
              <a:gd name="adj1" fmla="val 31891"/>
              <a:gd name="adj2" fmla="val 6598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好想要！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852454" y="1555413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61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1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主題說明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圓角矩形 15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38200" y="1555750"/>
            <a:ext cx="3669138" cy="2579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雲朵形 18"/>
          <p:cNvSpPr/>
          <p:nvPr/>
        </p:nvSpPr>
        <p:spPr>
          <a:xfrm rot="368018">
            <a:off x="6869784" y="217923"/>
            <a:ext cx="4036423" cy="26321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519180" y="904286"/>
            <a:ext cx="2831746" cy="1422222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20706946">
            <a:off x="4185819" y="1727380"/>
            <a:ext cx="3012226" cy="39870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7591785">
            <a:off x="6663759" y="3250466"/>
            <a:ext cx="1899674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4709933">
            <a:off x="9643700" y="3269715"/>
            <a:ext cx="191469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6200000">
            <a:off x="8194173" y="3371618"/>
            <a:ext cx="1701286" cy="3987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內容版面配置區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00" y="4453550"/>
            <a:ext cx="1770443" cy="2006502"/>
          </a:xfrm>
          <a:prstGeom prst="rect">
            <a:avLst/>
          </a:prstGeom>
        </p:spPr>
      </p:pic>
      <p:pic>
        <p:nvPicPr>
          <p:cNvPr id="2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56698" y="4453550"/>
            <a:ext cx="1876425" cy="199072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161505" y="4453550"/>
            <a:ext cx="1685925" cy="199072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03" y="2533630"/>
            <a:ext cx="2231329" cy="2456901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1241818" y="3038135"/>
            <a:ext cx="129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統展示</a:t>
            </a:r>
            <a:endParaRPr lang="en-US" altLang="zh-TW" b="1" dirty="0">
              <a:solidFill>
                <a:srgbClr val="2C40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1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創意發想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22AC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b="1" dirty="0">
                <a:solidFill>
                  <a:srgbClr val="2C40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用技術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1" y="1592546"/>
            <a:ext cx="10058400" cy="80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86732">
            <a:off x="10174163" y="379991"/>
            <a:ext cx="1673474" cy="16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24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 使用技術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Location Filtering </a:t>
            </a:r>
          </a:p>
          <a:p>
            <a:r>
              <a:rPr lang="en-US" altLang="zh-TW" dirty="0" smtClean="0"/>
              <a:t>Web</a:t>
            </a:r>
          </a:p>
          <a:p>
            <a:pPr lvl="1"/>
            <a:r>
              <a:rPr lang="en-US" altLang="zh-TW" dirty="0" smtClean="0"/>
              <a:t>HTML+CSS</a:t>
            </a:r>
          </a:p>
          <a:p>
            <a:pPr lvl="1"/>
            <a:r>
              <a:rPr lang="en-US" altLang="zh-TW" dirty="0" smtClean="0"/>
              <a:t>JavaScript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5321" y="565957"/>
            <a:ext cx="774603" cy="7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83400" y="1876425"/>
            <a:ext cx="38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Amazon EC2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Apache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Ternado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7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201</Words>
  <Application>Microsoft Macintosh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佈景主題</vt:lpstr>
      <vt:lpstr>HandOut</vt:lpstr>
      <vt:lpstr>大綱</vt:lpstr>
      <vt:lpstr>大綱</vt:lpstr>
      <vt:lpstr>　 創意發想</vt:lpstr>
      <vt:lpstr>大綱</vt:lpstr>
      <vt:lpstr>　 主題說明</vt:lpstr>
      <vt:lpstr>大綱</vt:lpstr>
      <vt:lpstr>大綱</vt:lpstr>
      <vt:lpstr>　 使用技術</vt:lpstr>
      <vt:lpstr>大綱</vt:lpstr>
      <vt:lpstr>　 總結</vt:lpstr>
      <vt:lpstr>--謝謝大家--</vt:lpstr>
      <vt:lpstr>　 系統展示</vt:lpstr>
      <vt:lpstr>　 系統展示</vt:lpstr>
      <vt:lpstr>　 系統展示</vt:lpstr>
      <vt:lpstr>　 系統展示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HandOut</dc:title>
  <dc:creator>陳必必</dc:creator>
  <cp:lastModifiedBy>Ray</cp:lastModifiedBy>
  <cp:revision>34</cp:revision>
  <dcterms:created xsi:type="dcterms:W3CDTF">2015-09-13T02:28:23Z</dcterms:created>
  <dcterms:modified xsi:type="dcterms:W3CDTF">2015-09-13T02:46:53Z</dcterms:modified>
</cp:coreProperties>
</file>