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8" r:id="rId4"/>
    <p:sldId id="265" r:id="rId5"/>
    <p:sldId id="279" r:id="rId6"/>
    <p:sldId id="259" r:id="rId7"/>
    <p:sldId id="280" r:id="rId8"/>
    <p:sldId id="281" r:id="rId9"/>
    <p:sldId id="260" r:id="rId10"/>
    <p:sldId id="282" r:id="rId11"/>
    <p:sldId id="276" r:id="rId12"/>
    <p:sldId id="275" r:id="rId13"/>
    <p:sldId id="261" r:id="rId14"/>
    <p:sldId id="268" r:id="rId15"/>
    <p:sldId id="267" r:id="rId16"/>
    <p:sldId id="269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100"/>
    <a:srgbClr val="F2B800"/>
    <a:srgbClr val="E2D700"/>
    <a:srgbClr val="EEE300"/>
    <a:srgbClr val="22AC38"/>
    <a:srgbClr val="2C408F"/>
    <a:srgbClr val="4E93D2"/>
    <a:srgbClr val="9DC3E6"/>
    <a:srgbClr val="58267E"/>
    <a:srgbClr val="3E1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>
        <p:scale>
          <a:sx n="50" d="100"/>
          <a:sy n="50" d="100"/>
        </p:scale>
        <p:origin x="456" y="5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5F624-A099-4A85-8070-0FAF74F70416}" type="datetimeFigureOut">
              <a:rPr lang="zh-TW" altLang="en-US" smtClean="0"/>
              <a:pPr/>
              <a:t>2015/9/13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30A98-3BC6-49A7-88B9-E48D6CC7D06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329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96A9D-5E78-4050-9E77-979F33127B03}" type="datetimeFigureOut">
              <a:rPr lang="zh-TW" altLang="en-US" smtClean="0"/>
              <a:pPr/>
              <a:t>2015/9/13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B7E94-BF3F-40F8-816A-B642B5920AE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70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pPr/>
              <a:t>2015/9/13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947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pPr/>
              <a:t>2015/9/13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16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pPr/>
              <a:t>2015/9/13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857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pPr/>
              <a:t>2015/9/13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31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pPr/>
              <a:t>2015/9/13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417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pPr/>
              <a:t>2015/9/13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52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pPr/>
              <a:t>2015/9/13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73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pPr/>
              <a:t>2015/9/13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1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pPr/>
              <a:t>2015/9/13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76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pPr/>
              <a:t>2015/9/13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247650" y="-190500"/>
            <a:ext cx="12725400" cy="7219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083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pPr/>
              <a:t>2015/9/13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980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pPr/>
              <a:t>2015/9/13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936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0D9F5-3FA3-4911-BEB1-6E950BEF40EE}" type="datetimeFigureOut">
              <a:rPr lang="zh-TW" altLang="en-US" smtClean="0"/>
              <a:pPr/>
              <a:t>2015/9/13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94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/>
          <p:cNvSpPr/>
          <p:nvPr/>
        </p:nvSpPr>
        <p:spPr>
          <a:xfrm>
            <a:off x="9290747" y="8235"/>
            <a:ext cx="6858000" cy="685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algn="l"/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HandOut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Developer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：蔡昇哲｜高至賢｜余宗恩｜吳仲昇｜林敬恩｜陳必欣　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0085"/>
            <a:ext cx="10058400" cy="8070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732">
            <a:off x="9119663" y="1623098"/>
            <a:ext cx="2285267" cy="2285267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7303817" y="5369199"/>
            <a:ext cx="1302185" cy="130218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8606002" y="4373097"/>
            <a:ext cx="684745" cy="6847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3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創意發想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主題說明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系統展示</a:t>
            </a:r>
            <a:endParaRPr lang="en-US" altLang="zh-TW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rgbClr val="22AC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</a:t>
            </a:r>
            <a:r>
              <a:rPr lang="zh-TW" altLang="en-US" b="1" dirty="0" smtClean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</a:t>
            </a:r>
            <a:endParaRPr lang="zh-TW" altLang="en-US" b="1" dirty="0">
              <a:solidFill>
                <a:srgbClr val="2C408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592546"/>
            <a:ext cx="10058400" cy="807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732">
            <a:off x="10174163" y="379991"/>
            <a:ext cx="1673474" cy="1673474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8987041" y="4300266"/>
            <a:ext cx="1302185" cy="130218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0289226" y="3304164"/>
            <a:ext cx="684745" cy="6847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24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橢圓 32"/>
          <p:cNvSpPr/>
          <p:nvPr/>
        </p:nvSpPr>
        <p:spPr>
          <a:xfrm>
            <a:off x="520520" y="4296841"/>
            <a:ext cx="11858105" cy="257381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 總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1" y="565957"/>
            <a:ext cx="774603" cy="761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圓角矩形 15"/>
          <p:cNvSpPr/>
          <p:nvPr/>
        </p:nvSpPr>
        <p:spPr>
          <a:xfrm>
            <a:off x="838200" y="1555750"/>
            <a:ext cx="3669138" cy="257958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838200" y="1555750"/>
            <a:ext cx="3669138" cy="25795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838200" y="1555750"/>
            <a:ext cx="3669138" cy="257958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6598329">
            <a:off x="6663759" y="3250466"/>
            <a:ext cx="1899674" cy="3987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 rot="4030837">
            <a:off x="9588316" y="3176938"/>
            <a:ext cx="1914696" cy="3987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 rot="5400000">
            <a:off x="8194173" y="3371618"/>
            <a:ext cx="1701286" cy="3987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內容版面配置區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53550"/>
            <a:ext cx="1770443" cy="2006502"/>
          </a:xfrm>
          <a:prstGeom prst="rect">
            <a:avLst/>
          </a:prstGeom>
        </p:spPr>
      </p:pic>
      <p:pic>
        <p:nvPicPr>
          <p:cNvPr id="26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698" y="4453550"/>
            <a:ext cx="1876425" cy="1990725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312" y="4206791"/>
            <a:ext cx="1685925" cy="1990725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6503" y="2533630"/>
            <a:ext cx="2231329" cy="2456901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5899374" y="3525893"/>
            <a:ext cx="129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Ｗｅｂ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752111" y="3636300"/>
            <a:ext cx="2723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Ａｎｄｒｏｉｄ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1004467" y="3570971"/>
            <a:ext cx="129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ios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241818" y="3038135"/>
            <a:ext cx="129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雲朵形 18"/>
          <p:cNvSpPr/>
          <p:nvPr/>
        </p:nvSpPr>
        <p:spPr>
          <a:xfrm rot="368018">
            <a:off x="6869784" y="217923"/>
            <a:ext cx="4036423" cy="2632166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180" y="904286"/>
            <a:ext cx="2831746" cy="1422222"/>
          </a:xfrm>
          <a:prstGeom prst="rect">
            <a:avLst/>
          </a:prstGeom>
        </p:spPr>
      </p:pic>
      <p:sp>
        <p:nvSpPr>
          <p:cNvPr id="21" name="向右箭號 20"/>
          <p:cNvSpPr/>
          <p:nvPr/>
        </p:nvSpPr>
        <p:spPr>
          <a:xfrm rot="20706946">
            <a:off x="4185819" y="1727380"/>
            <a:ext cx="3012226" cy="39870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9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9" grpId="0"/>
      <p:bldP spid="30" grpId="0"/>
      <p:bldP spid="31" grpId="0"/>
      <p:bldP spid="32" grpId="0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謝謝大家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987041" y="4975597"/>
            <a:ext cx="1302185" cy="130218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0289226" y="3979495"/>
            <a:ext cx="684745" cy="6847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 rot="11081033">
            <a:off x="550915" y="-3263491"/>
            <a:ext cx="6047970" cy="6275264"/>
            <a:chOff x="1809342" y="-1013836"/>
            <a:chExt cx="6047970" cy="6275264"/>
          </a:xfrm>
        </p:grpSpPr>
        <p:sp>
          <p:nvSpPr>
            <p:cNvPr id="9" name="橢圓 8"/>
            <p:cNvSpPr/>
            <p:nvPr/>
          </p:nvSpPr>
          <p:spPr>
            <a:xfrm>
              <a:off x="1809342" y="768296"/>
              <a:ext cx="4493132" cy="44931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5870382" y="-17734"/>
              <a:ext cx="1302185" cy="13021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7172567" y="-1013836"/>
              <a:ext cx="684745" cy="6847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941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 系統展示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1" y="565957"/>
            <a:ext cx="774603" cy="761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12" y="1404834"/>
            <a:ext cx="7200000" cy="5400000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4674662" y="5358729"/>
            <a:ext cx="465260" cy="458694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3206774" y="4897089"/>
            <a:ext cx="1689076" cy="665511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519242" y="4182402"/>
            <a:ext cx="193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點擊，進入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簡報列表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endParaRPr lang="zh-TW" altLang="en-US" b="1" dirty="0">
              <a:solidFill>
                <a:srgbClr val="58267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8431607" y="5333253"/>
            <a:ext cx="465260" cy="458694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3" name="直線單箭頭接點 22"/>
          <p:cNvCxnSpPr>
            <a:stCxn id="22" idx="7"/>
          </p:cNvCxnSpPr>
          <p:nvPr/>
        </p:nvCxnSpPr>
        <p:spPr>
          <a:xfrm flipV="1">
            <a:off x="8828731" y="4897089"/>
            <a:ext cx="1257189" cy="503338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9247932" y="4182403"/>
            <a:ext cx="193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點擊，進入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簡報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endParaRPr lang="zh-TW" altLang="en-US" b="1" dirty="0">
              <a:solidFill>
                <a:srgbClr val="58267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241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  <p:bldP spid="22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 系統展示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1" y="565957"/>
            <a:ext cx="774603" cy="761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12" y="1404834"/>
            <a:ext cx="7199999" cy="5400000"/>
          </a:xfrm>
          <a:prstGeom prst="rect">
            <a:avLst/>
          </a:prstGeom>
          <a:solidFill>
            <a:srgbClr val="2C408F"/>
          </a:solidFill>
        </p:spPr>
      </p:pic>
      <p:sp>
        <p:nvSpPr>
          <p:cNvPr id="12" name="橢圓 11"/>
          <p:cNvSpPr/>
          <p:nvPr/>
        </p:nvSpPr>
        <p:spPr>
          <a:xfrm>
            <a:off x="4663220" y="5264310"/>
            <a:ext cx="465260" cy="458694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785602" y="5280972"/>
            <a:ext cx="2110248" cy="212685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0" y="4847326"/>
            <a:ext cx="2813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定位檔案上傳位置，如定位有誤則手動點擊校正</a:t>
            </a:r>
            <a:endParaRPr lang="zh-TW" altLang="en-US" b="1" dirty="0">
              <a:solidFill>
                <a:srgbClr val="58267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8431607" y="5333253"/>
            <a:ext cx="465260" cy="458694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3" name="直線單箭頭接點 22"/>
          <p:cNvCxnSpPr>
            <a:stCxn id="22" idx="7"/>
          </p:cNvCxnSpPr>
          <p:nvPr/>
        </p:nvCxnSpPr>
        <p:spPr>
          <a:xfrm flipV="1">
            <a:off x="8828731" y="4897089"/>
            <a:ext cx="1257189" cy="503338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9457325" y="4477994"/>
            <a:ext cx="193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，上</a:t>
            </a:r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簡報</a:t>
            </a:r>
            <a:endParaRPr lang="zh-TW" altLang="en-US" b="1" dirty="0">
              <a:solidFill>
                <a:srgbClr val="58267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415584" y="2542474"/>
            <a:ext cx="293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，選擇欲上傳簡報檔</a:t>
            </a:r>
            <a:endParaRPr lang="zh-TW" altLang="en-US" b="1" dirty="0">
              <a:solidFill>
                <a:srgbClr val="58267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6751762" y="2559072"/>
            <a:ext cx="465260" cy="458694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單箭頭接點 15"/>
          <p:cNvCxnSpPr>
            <a:stCxn id="15" idx="6"/>
            <a:endCxn id="14" idx="1"/>
          </p:cNvCxnSpPr>
          <p:nvPr/>
        </p:nvCxnSpPr>
        <p:spPr>
          <a:xfrm flipV="1">
            <a:off x="7217022" y="2727140"/>
            <a:ext cx="1198562" cy="61279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94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  <p:bldP spid="22" grpId="0" animBg="1"/>
      <p:bldP spid="24" grpId="0"/>
      <p:bldP spid="14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 系統展示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1" y="565957"/>
            <a:ext cx="774603" cy="761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12" y="1404834"/>
            <a:ext cx="7199999" cy="5400000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5630740" y="2965633"/>
            <a:ext cx="465260" cy="458694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5874455" y="3159275"/>
            <a:ext cx="3022802" cy="9832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8982991" y="2909287"/>
            <a:ext cx="193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點擊，進入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簡報內容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endParaRPr lang="zh-TW" altLang="en-US" b="1" dirty="0">
              <a:solidFill>
                <a:srgbClr val="58267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2406183" y="2675663"/>
            <a:ext cx="0" cy="379770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332995" y="3555618"/>
            <a:ext cx="193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上下滑動，顯示附近所有簡報檔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814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 系統展示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1" y="565957"/>
            <a:ext cx="774603" cy="761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12" y="1404834"/>
            <a:ext cx="7199999" cy="5400000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2757436" y="4276221"/>
            <a:ext cx="465260" cy="458694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1223405" y="4463167"/>
            <a:ext cx="1700607" cy="49251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40385" y="3781668"/>
            <a:ext cx="193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點擊，進入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一頁簡報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endParaRPr lang="zh-TW" altLang="en-US" b="1" dirty="0">
              <a:solidFill>
                <a:srgbClr val="58267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 rot="17678909">
            <a:off x="9192323" y="4276221"/>
            <a:ext cx="465260" cy="458694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9492321" y="4276221"/>
            <a:ext cx="1480479" cy="186947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0378975" y="3629890"/>
            <a:ext cx="193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點擊，進入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</a:t>
            </a:r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簡報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endParaRPr lang="zh-TW" altLang="en-US" b="1" dirty="0">
              <a:solidFill>
                <a:srgbClr val="58267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橢圓 18"/>
          <p:cNvSpPr/>
          <p:nvPr/>
        </p:nvSpPr>
        <p:spPr>
          <a:xfrm rot="17678909">
            <a:off x="6964380" y="1727927"/>
            <a:ext cx="465260" cy="458694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7264378" y="1897150"/>
            <a:ext cx="1299051" cy="17726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8602046" y="1721347"/>
            <a:ext cx="225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顯示目前簡報名稱</a:t>
            </a:r>
            <a:endParaRPr lang="zh-TW" altLang="en-US" b="1" dirty="0">
              <a:solidFill>
                <a:srgbClr val="58267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936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  <p:bldP spid="22" grpId="0" animBg="1"/>
      <p:bldP spid="24" grpId="0"/>
      <p:bldP spid="19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創意發想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主題說明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系統展示</a:t>
            </a:r>
            <a:endParaRPr lang="en-US" altLang="zh-TW" b="1" dirty="0">
              <a:solidFill>
                <a:srgbClr val="2C408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zh-TW" altLang="en-US" b="1" dirty="0">
              <a:solidFill>
                <a:srgbClr val="2C408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592546"/>
            <a:ext cx="10058400" cy="807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732">
            <a:off x="10174163" y="379991"/>
            <a:ext cx="1673474" cy="1673474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8987041" y="4300266"/>
            <a:ext cx="1302185" cy="130218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0289226" y="3304164"/>
            <a:ext cx="684745" cy="6847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11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22AC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</a:t>
            </a:r>
            <a:r>
              <a:rPr lang="zh-TW" altLang="en-US" b="1" dirty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意發想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主題說明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系統展示</a:t>
            </a:r>
            <a:endParaRPr lang="en-US" altLang="zh-TW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zh-TW" altLang="en-US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592546"/>
            <a:ext cx="10058400" cy="807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732">
            <a:off x="10174163" y="379991"/>
            <a:ext cx="1673474" cy="1673474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8987041" y="4300266"/>
            <a:ext cx="1302185" cy="130218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0289226" y="3304164"/>
            <a:ext cx="684745" cy="6847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38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 創意發想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1" y="565957"/>
            <a:ext cx="774603" cy="761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內容版面配置區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941" y="1327862"/>
            <a:ext cx="1770443" cy="2006502"/>
          </a:xfrm>
          <a:prstGeom prst="rect">
            <a:avLst/>
          </a:prstGeom>
        </p:spPr>
      </p:pic>
      <p:pic>
        <p:nvPicPr>
          <p:cNvPr id="7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637" y="4639497"/>
            <a:ext cx="1876425" cy="19907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561" y="3610029"/>
            <a:ext cx="1685925" cy="1990725"/>
          </a:xfrm>
          <a:prstGeom prst="rect">
            <a:avLst/>
          </a:prstGeom>
        </p:spPr>
      </p:pic>
      <p:sp>
        <p:nvSpPr>
          <p:cNvPr id="11" name="雲朵形圖說文字 10"/>
          <p:cNvSpPr/>
          <p:nvPr/>
        </p:nvSpPr>
        <p:spPr>
          <a:xfrm flipH="1">
            <a:off x="5209842" y="4135337"/>
            <a:ext cx="2557558" cy="1540137"/>
          </a:xfrm>
          <a:prstGeom prst="cloudCallout">
            <a:avLst>
              <a:gd name="adj1" fmla="val -42285"/>
              <a:gd name="adj2" fmla="val 625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有點慢！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雲朵形圖說文字 11"/>
          <p:cNvSpPr/>
          <p:nvPr/>
        </p:nvSpPr>
        <p:spPr>
          <a:xfrm flipH="1">
            <a:off x="8194493" y="2194848"/>
            <a:ext cx="2695541" cy="1540137"/>
          </a:xfrm>
          <a:prstGeom prst="cloudCallout">
            <a:avLst>
              <a:gd name="adj1" fmla="val -22680"/>
              <a:gd name="adj2" fmla="val 73734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太快了！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雲朵形圖說文字 12"/>
          <p:cNvSpPr/>
          <p:nvPr/>
        </p:nvSpPr>
        <p:spPr>
          <a:xfrm flipH="1">
            <a:off x="6871521" y="185591"/>
            <a:ext cx="2695541" cy="1540137"/>
          </a:xfrm>
          <a:prstGeom prst="cloudCallout">
            <a:avLst>
              <a:gd name="adj1" fmla="val 31891"/>
              <a:gd name="adj2" fmla="val 65989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好想要！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852454" y="1555413"/>
            <a:ext cx="3669138" cy="257958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852454" y="1555413"/>
            <a:ext cx="3669138" cy="25795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852454" y="1555413"/>
            <a:ext cx="3669138" cy="257958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6503" y="2533630"/>
            <a:ext cx="2231329" cy="2456901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1241818" y="3038135"/>
            <a:ext cx="129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614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創意發想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22AC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r>
              <a:rPr lang="zh-TW" altLang="en-US" b="1" dirty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題說明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系統展示</a:t>
            </a:r>
            <a:endParaRPr lang="en-US" altLang="zh-TW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zh-TW" altLang="en-US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592546"/>
            <a:ext cx="10058400" cy="807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732">
            <a:off x="10174163" y="379991"/>
            <a:ext cx="1673474" cy="1673474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8987041" y="4300266"/>
            <a:ext cx="1302185" cy="130218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0289226" y="3304164"/>
            <a:ext cx="684745" cy="6847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520520" y="4296841"/>
            <a:ext cx="11858105" cy="257381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 主題說明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1" y="565957"/>
            <a:ext cx="774603" cy="761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圓角矩形 15"/>
          <p:cNvSpPr/>
          <p:nvPr/>
        </p:nvSpPr>
        <p:spPr>
          <a:xfrm>
            <a:off x="838200" y="1555750"/>
            <a:ext cx="3669138" cy="257958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838200" y="1555750"/>
            <a:ext cx="3669138" cy="25795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838200" y="1555750"/>
            <a:ext cx="3669138" cy="257958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6311750">
            <a:off x="6663759" y="3250466"/>
            <a:ext cx="1899674" cy="3987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 rot="3819408">
            <a:off x="9623000" y="3189936"/>
            <a:ext cx="1914696" cy="3987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 rot="5185385">
            <a:off x="8194173" y="3371618"/>
            <a:ext cx="1701286" cy="3987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內容版面配置區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53550"/>
            <a:ext cx="1770443" cy="2006502"/>
          </a:xfrm>
          <a:prstGeom prst="rect">
            <a:avLst/>
          </a:prstGeom>
        </p:spPr>
      </p:pic>
      <p:pic>
        <p:nvPicPr>
          <p:cNvPr id="26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698" y="4453550"/>
            <a:ext cx="1876425" cy="1990725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401" y="4296841"/>
            <a:ext cx="1685925" cy="1990725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6503" y="2533630"/>
            <a:ext cx="2231329" cy="2456901"/>
          </a:xfrm>
          <a:prstGeom prst="rect">
            <a:avLst/>
          </a:prstGeom>
        </p:spPr>
      </p:pic>
      <p:sp>
        <p:nvSpPr>
          <p:cNvPr id="32" name="文字方塊 31"/>
          <p:cNvSpPr txBox="1"/>
          <p:nvPr/>
        </p:nvSpPr>
        <p:spPr>
          <a:xfrm>
            <a:off x="1241818" y="3038135"/>
            <a:ext cx="129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雲朵形 18"/>
          <p:cNvSpPr/>
          <p:nvPr/>
        </p:nvSpPr>
        <p:spPr>
          <a:xfrm rot="368018">
            <a:off x="6869784" y="217923"/>
            <a:ext cx="4036423" cy="2632166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180" y="904286"/>
            <a:ext cx="2831746" cy="1422222"/>
          </a:xfrm>
          <a:prstGeom prst="rect">
            <a:avLst/>
          </a:prstGeom>
        </p:spPr>
      </p:pic>
      <p:sp>
        <p:nvSpPr>
          <p:cNvPr id="21" name="向右箭號 20"/>
          <p:cNvSpPr/>
          <p:nvPr/>
        </p:nvSpPr>
        <p:spPr>
          <a:xfrm rot="20706946">
            <a:off x="4185819" y="1727380"/>
            <a:ext cx="3012226" cy="39870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4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32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創意發想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主題說明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22AC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</a:t>
            </a:r>
            <a:r>
              <a:rPr lang="zh-TW" altLang="en-US" b="1" dirty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統展示</a:t>
            </a:r>
            <a:endParaRPr lang="en-US" altLang="zh-TW" b="1" dirty="0">
              <a:solidFill>
                <a:srgbClr val="2C408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zh-TW" altLang="en-US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592546"/>
            <a:ext cx="10058400" cy="807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732">
            <a:off x="10174163" y="379991"/>
            <a:ext cx="1673474" cy="1673474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8987041" y="4300266"/>
            <a:ext cx="1302185" cy="130218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0289226" y="3304164"/>
            <a:ext cx="684745" cy="6847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創意發想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主題說明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系統展示</a:t>
            </a:r>
            <a:endParaRPr lang="en-US" altLang="zh-TW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22AC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</a:t>
            </a:r>
            <a:r>
              <a:rPr lang="zh-TW" altLang="en-US" b="1" dirty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用技術</a:t>
            </a: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zh-TW" altLang="en-US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592546"/>
            <a:ext cx="10058400" cy="807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732">
            <a:off x="10174163" y="379991"/>
            <a:ext cx="1673474" cy="1673474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8987041" y="4300266"/>
            <a:ext cx="1302185" cy="130218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0289226" y="3304164"/>
            <a:ext cx="684745" cy="6847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46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 使用技術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2C408F"/>
                </a:solidFill>
              </a:rPr>
              <a:t>Algorithm</a:t>
            </a:r>
          </a:p>
          <a:p>
            <a:pPr lvl="1"/>
            <a:r>
              <a:rPr lang="en-US" altLang="zh-TW" dirty="0" smtClean="0"/>
              <a:t>Location Filtering </a:t>
            </a:r>
          </a:p>
          <a:p>
            <a:r>
              <a:rPr lang="en-US" altLang="zh-TW" dirty="0" smtClean="0">
                <a:solidFill>
                  <a:srgbClr val="F2B800"/>
                </a:solidFill>
              </a:rPr>
              <a:t>Web</a:t>
            </a:r>
          </a:p>
          <a:p>
            <a:pPr lvl="1"/>
            <a:r>
              <a:rPr lang="en-US" altLang="zh-TW" dirty="0" smtClean="0"/>
              <a:t>HTML+CSS</a:t>
            </a:r>
          </a:p>
          <a:p>
            <a:pPr lvl="1"/>
            <a:r>
              <a:rPr lang="en-US" altLang="zh-TW" dirty="0" smtClean="0"/>
              <a:t>JavaScript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1" y="565957"/>
            <a:ext cx="774603" cy="761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6883400" y="1876425"/>
            <a:ext cx="381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AC3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Server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Amazon EC2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Apache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MySQL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Ternado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2634942" y="4266233"/>
            <a:ext cx="1302185" cy="130218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518428" y="4180433"/>
            <a:ext cx="684745" cy="6847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38314" y="5584616"/>
            <a:ext cx="3460061" cy="346006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10351027" y="4000327"/>
            <a:ext cx="684745" cy="6847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9614618" y="5057893"/>
            <a:ext cx="1053446" cy="10534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0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207</Words>
  <Application>Microsoft Office PowerPoint</Application>
  <PresentationFormat>寬螢幕</PresentationFormat>
  <Paragraphs>77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Calibri Light</vt:lpstr>
      <vt:lpstr>Office 佈景主題</vt:lpstr>
      <vt:lpstr>HandOut</vt:lpstr>
      <vt:lpstr>大綱</vt:lpstr>
      <vt:lpstr>大綱</vt:lpstr>
      <vt:lpstr>　 創意發想</vt:lpstr>
      <vt:lpstr>大綱</vt:lpstr>
      <vt:lpstr>　 主題說明</vt:lpstr>
      <vt:lpstr>大綱</vt:lpstr>
      <vt:lpstr>大綱</vt:lpstr>
      <vt:lpstr>　 使用技術</vt:lpstr>
      <vt:lpstr>大綱</vt:lpstr>
      <vt:lpstr>　 總結</vt:lpstr>
      <vt:lpstr>--謝謝大家--</vt:lpstr>
      <vt:lpstr>　 系統展示</vt:lpstr>
      <vt:lpstr>　 系統展示</vt:lpstr>
      <vt:lpstr>　 系統展示</vt:lpstr>
      <vt:lpstr>　 系統展示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HandOut</dc:title>
  <dc:creator>陳必必</dc:creator>
  <cp:lastModifiedBy>陳必必</cp:lastModifiedBy>
  <cp:revision>43</cp:revision>
  <dcterms:created xsi:type="dcterms:W3CDTF">2015-09-13T02:28:23Z</dcterms:created>
  <dcterms:modified xsi:type="dcterms:W3CDTF">2015-09-13T04:53:27Z</dcterms:modified>
</cp:coreProperties>
</file>