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 </a:t>
            </a:r>
            <a:r>
              <a:rPr lang="en-US" sz="2400" dirty="0" err="1" smtClean="0"/>
              <a:t>Charulatha.D.G</a:t>
            </a:r>
            <a:endParaRPr lang="en-US" sz="2400" dirty="0"/>
          </a:p>
          <a:p>
            <a:r>
              <a:rPr lang="en-US" sz="2400" dirty="0"/>
              <a:t>REGISTER </a:t>
            </a:r>
            <a:r>
              <a:rPr lang="en-US" sz="2400" dirty="0" smtClean="0"/>
              <a:t>NO:312209409</a:t>
            </a:r>
            <a:endParaRPr lang="en-US" sz="2400" dirty="0"/>
          </a:p>
          <a:p>
            <a:r>
              <a:rPr lang="en-US" sz="2400" dirty="0" smtClean="0"/>
              <a:t>DEPARTMENT: </a:t>
            </a:r>
            <a:r>
              <a:rPr lang="en-US" sz="2400" dirty="0" err="1" smtClean="0"/>
              <a:t>B.c</a:t>
            </a:r>
            <a:r>
              <a:rPr lang="en-US" sz="2400" dirty="0" smtClean="0"/>
              <a:t> </a:t>
            </a:r>
            <a:r>
              <a:rPr lang="en-US" sz="2400" dirty="0" err="1" smtClean="0"/>
              <a:t>om</a:t>
            </a:r>
            <a:r>
              <a:rPr lang="en-US" sz="2400" dirty="0" smtClean="0"/>
              <a:t> accounting and finance</a:t>
            </a:r>
            <a:endParaRPr lang="en-US" sz="2400" dirty="0"/>
          </a:p>
          <a:p>
            <a:r>
              <a:rPr lang="en-US" sz="2400" dirty="0" smtClean="0"/>
              <a:t>COLLEGE: ANNA ADARSH COLLEGE FOR WOMEN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533400" y="1219200"/>
            <a:ext cx="6781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Data Collection:</a:t>
            </a:r>
          </a:p>
          <a:p>
            <a:r>
              <a:rPr lang="en-GB" dirty="0" smtClean="0"/>
              <a:t>The Data Collection Was Download In “</a:t>
            </a:r>
            <a:r>
              <a:rPr lang="en-GB" dirty="0" err="1" smtClean="0"/>
              <a:t>Kaggle</a:t>
            </a:r>
            <a:r>
              <a:rPr lang="en-GB" dirty="0" smtClean="0"/>
              <a:t>”.</a:t>
            </a:r>
          </a:p>
          <a:p>
            <a:r>
              <a:rPr lang="en-GB" dirty="0" smtClean="0"/>
              <a:t>Feature Collection </a:t>
            </a:r>
          </a:p>
          <a:p>
            <a:r>
              <a:rPr lang="en-GB" dirty="0" smtClean="0"/>
              <a:t>In This Data Base It Has 26 Features I Had Use 4 </a:t>
            </a:r>
            <a:r>
              <a:rPr lang="en-GB" dirty="0" err="1" smtClean="0"/>
              <a:t>Featurs</a:t>
            </a:r>
            <a:r>
              <a:rPr lang="en-GB" dirty="0" smtClean="0"/>
              <a:t> </a:t>
            </a:r>
          </a:p>
          <a:p>
            <a:r>
              <a:rPr lang="en-GB" dirty="0" smtClean="0"/>
              <a:t>Of My Projects.</a:t>
            </a:r>
          </a:p>
          <a:p>
            <a:r>
              <a:rPr lang="en-GB" dirty="0" smtClean="0"/>
              <a:t>Data Cleaning:</a:t>
            </a:r>
          </a:p>
          <a:p>
            <a:r>
              <a:rPr lang="en-GB" dirty="0" smtClean="0"/>
              <a:t>In This Step I Had Identify The Missing Value And </a:t>
            </a:r>
          </a:p>
          <a:p>
            <a:r>
              <a:rPr lang="en-GB" dirty="0" smtClean="0"/>
              <a:t>Remove The Blank.</a:t>
            </a:r>
          </a:p>
          <a:p>
            <a:r>
              <a:rPr lang="en-GB" dirty="0" smtClean="0"/>
              <a:t>Summary:</a:t>
            </a:r>
          </a:p>
          <a:p>
            <a:r>
              <a:rPr lang="en-GB" dirty="0" smtClean="0"/>
              <a:t>For My Project I Used Pivot Tables For Employee Data </a:t>
            </a:r>
          </a:p>
          <a:p>
            <a:r>
              <a:rPr lang="en-GB" dirty="0" smtClean="0"/>
              <a:t>Analysis And Also Used </a:t>
            </a:r>
            <a:r>
              <a:rPr lang="en-GB" dirty="0" err="1" smtClean="0"/>
              <a:t>Sclicer</a:t>
            </a:r>
            <a:r>
              <a:rPr lang="en-GB" dirty="0" smtClean="0"/>
              <a:t> Tool For Classify </a:t>
            </a:r>
          </a:p>
          <a:p>
            <a:r>
              <a:rPr lang="en-GB" dirty="0" smtClean="0"/>
              <a:t>Employees On Basis Of Contract, Full Time, Part Time.</a:t>
            </a:r>
          </a:p>
          <a:p>
            <a:r>
              <a:rPr lang="en-GB" dirty="0" smtClean="0"/>
              <a:t>Visualization:</a:t>
            </a:r>
          </a:p>
          <a:p>
            <a:r>
              <a:rPr lang="en-GB" dirty="0" smtClean="0"/>
              <a:t>For My Project I Had Use To </a:t>
            </a:r>
            <a:r>
              <a:rPr lang="en-GB" dirty="0" err="1" smtClean="0"/>
              <a:t>Visulized</a:t>
            </a:r>
            <a:r>
              <a:rPr lang="en-GB" dirty="0" smtClean="0"/>
              <a:t> My Employee Data</a:t>
            </a:r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8" name="Picture 7" descr="charuuuu.jpg"/>
          <p:cNvPicPr>
            <a:picLocks noChangeAspect="1"/>
          </p:cNvPicPr>
          <p:nvPr/>
        </p:nvPicPr>
        <p:blipFill>
          <a:blip r:embed="rId3" cstate="print"/>
          <a:srcRect l="10494" t="17778" r="617" b="63333"/>
          <a:stretch>
            <a:fillRect/>
          </a:stretch>
        </p:blipFill>
        <p:spPr>
          <a:xfrm>
            <a:off x="1326776" y="1219200"/>
            <a:ext cx="6293224" cy="2971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0200" y="1981200"/>
            <a:ext cx="5132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This project has successfully analyzed employee data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685800" y="1447800"/>
            <a:ext cx="6324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/>
              <a:t>The company has a diverse workforce, and performance evaluations are critical for making informed decisions about promotions, rewards, and professional development. The data available includes performance metrics, employee details, and historical performance reviews</a:t>
            </a:r>
            <a:r>
              <a:rPr lang="en-GB" dirty="0" smtClean="0"/>
              <a:t>.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72600" y="243840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304800" y="12954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2000" y="1371600"/>
            <a:ext cx="838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Data analytics refers to the process of examining, cleaning, transforming, and </a:t>
            </a:r>
            <a:r>
              <a:rPr lang="en-GB" dirty="0" err="1" smtClean="0"/>
              <a:t>modeling</a:t>
            </a:r>
            <a:r>
              <a:rPr lang="en-GB" dirty="0" smtClean="0"/>
              <a:t> data </a:t>
            </a:r>
          </a:p>
          <a:p>
            <a:r>
              <a:rPr lang="en-GB" dirty="0" smtClean="0"/>
              <a:t>with the goal of discovering useful information, drawing conclusions, and supporting </a:t>
            </a:r>
            <a:r>
              <a:rPr lang="en-GB" dirty="0" err="1" smtClean="0"/>
              <a:t>decisionmaking</a:t>
            </a:r>
            <a:r>
              <a:rPr lang="en-GB" dirty="0" smtClean="0"/>
              <a:t>.</a:t>
            </a:r>
          </a:p>
          <a:p>
            <a:r>
              <a:rPr lang="en-GB" dirty="0" smtClean="0"/>
              <a:t>It involves the use of various techniques, tools, and algorithms to analyze raw data and extract </a:t>
            </a:r>
          </a:p>
          <a:p>
            <a:r>
              <a:rPr lang="en-GB" dirty="0" smtClean="0"/>
              <a:t>patterns, trends, correlations, and other insights that can inform business strategies, improve </a:t>
            </a:r>
          </a:p>
          <a:p>
            <a:r>
              <a:rPr lang="en-GB" dirty="0" smtClean="0"/>
              <a:t>operational efficiency, and drive innovation.</a:t>
            </a:r>
          </a:p>
          <a:p>
            <a:r>
              <a:rPr lang="en-GB" dirty="0" smtClean="0"/>
              <a:t>In essence, data analytics turns raw data into actionable insights, empowering organizations to </a:t>
            </a:r>
          </a:p>
          <a:p>
            <a:r>
              <a:rPr lang="en-GB" dirty="0" smtClean="0"/>
              <a:t>make smarter, faster, and more strategic decisions.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1143000" y="1676400"/>
            <a:ext cx="4128053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400" dirty="0" smtClean="0">
                <a:latin typeface="Arial" charset="0"/>
                <a:cs typeface="Arial" charset="0"/>
              </a:rPr>
              <a:t>Managers and team leaders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400" dirty="0" smtClean="0">
                <a:latin typeface="Arial" charset="0"/>
                <a:cs typeface="Arial" charset="0"/>
              </a:rPr>
              <a:t>Human resources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400" dirty="0" smtClean="0">
                <a:latin typeface="Arial" charset="0"/>
                <a:cs typeface="Arial" charset="0"/>
              </a:rPr>
              <a:t>It and data analytics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400" dirty="0" smtClean="0">
                <a:latin typeface="Arial" charset="0"/>
                <a:cs typeface="Arial" charset="0"/>
              </a:rPr>
              <a:t>Financial department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400" dirty="0" smtClean="0">
                <a:latin typeface="Arial" charset="0"/>
                <a:cs typeface="Arial" charset="0"/>
              </a:rPr>
              <a:t>Compliance and legal team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277600" y="43434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" name="Rectangle 9"/>
          <p:cNvSpPr/>
          <p:nvPr/>
        </p:nvSpPr>
        <p:spPr>
          <a:xfrm>
            <a:off x="2667000" y="2209800"/>
            <a:ext cx="6477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CONDITIONAL FORMATING: MISSING VALUES</a:t>
            </a:r>
          </a:p>
          <a:p>
            <a:r>
              <a:rPr lang="en-GB" dirty="0" smtClean="0"/>
              <a:t>FILTERING: REMOVE BLANK CELLS</a:t>
            </a:r>
          </a:p>
          <a:p>
            <a:r>
              <a:rPr lang="en-GB" dirty="0" smtClean="0"/>
              <a:t>PIVOT TABLE: SUMMY OF EMPLOYEE DATA ANALYSIS</a:t>
            </a:r>
          </a:p>
          <a:p>
            <a:r>
              <a:rPr lang="en-GB" dirty="0" smtClean="0"/>
              <a:t>GRAPH: VISUALIZATION OF EMPLOYEE DATA ANALYSIS</a:t>
            </a: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685800" y="1295400"/>
            <a:ext cx="89154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Descriptions for each of the columns in the dataset:</a:t>
            </a:r>
          </a:p>
          <a:p>
            <a:r>
              <a:rPr lang="en-GB" dirty="0" smtClean="0"/>
              <a:t>1.Employee ID: Unique identifier for each employee in the organization.</a:t>
            </a:r>
          </a:p>
          <a:p>
            <a:r>
              <a:rPr lang="en-GB" dirty="0" smtClean="0"/>
              <a:t>2.First Name: The first name of the employee.</a:t>
            </a:r>
          </a:p>
          <a:p>
            <a:r>
              <a:rPr lang="en-GB" dirty="0" smtClean="0"/>
              <a:t>3.Last Name: The last name of the employee.</a:t>
            </a:r>
          </a:p>
          <a:p>
            <a:r>
              <a:rPr lang="en-GB" dirty="0" smtClean="0"/>
              <a:t>4.Start Date: The date when the employee started working for the organization.</a:t>
            </a:r>
          </a:p>
          <a:p>
            <a:r>
              <a:rPr lang="en-GB" dirty="0" smtClean="0"/>
              <a:t>5.Exit Date: The date when the employee left or exited the organization (if applicable).</a:t>
            </a:r>
          </a:p>
          <a:p>
            <a:r>
              <a:rPr lang="en-GB" dirty="0" smtClean="0"/>
              <a:t>6.Title: The job title or position of the employee within the organization.</a:t>
            </a:r>
          </a:p>
          <a:p>
            <a:r>
              <a:rPr lang="en-GB" dirty="0" smtClean="0"/>
              <a:t>7.Supervisor: The name of the employee's immediate supervisor or manager.</a:t>
            </a:r>
          </a:p>
          <a:p>
            <a:r>
              <a:rPr lang="en-GB" dirty="0" smtClean="0"/>
              <a:t>8.Email: The email address associated with the employee's communication within the </a:t>
            </a:r>
          </a:p>
          <a:p>
            <a:r>
              <a:rPr lang="en-GB" dirty="0" smtClean="0"/>
              <a:t>organization.</a:t>
            </a:r>
          </a:p>
          <a:p>
            <a:r>
              <a:rPr lang="en-GB" dirty="0" smtClean="0"/>
              <a:t>9.Business Unit: The specific business unit or department to which the employee belongs.</a:t>
            </a:r>
          </a:p>
          <a:p>
            <a:r>
              <a:rPr lang="en-GB" dirty="0" smtClean="0"/>
              <a:t>10.Employee Status: The current employment status of the employee (e.g., Active, On Leave, </a:t>
            </a:r>
          </a:p>
          <a:p>
            <a:r>
              <a:rPr lang="en-GB" dirty="0" smtClean="0"/>
              <a:t>Terminated).</a:t>
            </a:r>
          </a:p>
          <a:p>
            <a:r>
              <a:rPr lang="en-GB" dirty="0" smtClean="0"/>
              <a:t>11.Employee Type: The type of employment the employee has (e.g., Full-time, Part-time, </a:t>
            </a:r>
          </a:p>
          <a:p>
            <a:r>
              <a:rPr lang="en-GB" dirty="0" smtClean="0"/>
              <a:t>Contract).</a:t>
            </a:r>
          </a:p>
          <a:p>
            <a:r>
              <a:rPr lang="en-GB" dirty="0" smtClean="0"/>
              <a:t>12.Pay Zone: The pay zone or salary band to which the employee's compensation falls.</a:t>
            </a:r>
          </a:p>
          <a:p>
            <a:r>
              <a:rPr lang="en-GB" dirty="0" smtClean="0"/>
              <a:t>associated with.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90600" y="1600200"/>
            <a:ext cx="6553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1.Interactive Data Filtering:</a:t>
            </a:r>
          </a:p>
          <a:p>
            <a:r>
              <a:rPr lang="en-GB" dirty="0" smtClean="0"/>
              <a:t>Real time filtering</a:t>
            </a:r>
          </a:p>
          <a:p>
            <a:r>
              <a:rPr lang="en-GB" dirty="0" smtClean="0"/>
              <a:t>2. Multiple Slicers for Comparative Analysis: </a:t>
            </a:r>
          </a:p>
          <a:p>
            <a:r>
              <a:rPr lang="en-GB" dirty="0" smtClean="0"/>
              <a:t>Side by side comparison</a:t>
            </a:r>
          </a:p>
          <a:p>
            <a:r>
              <a:rPr lang="en-GB" dirty="0" smtClean="0"/>
              <a:t>3.Accessibility and Ease of Use: </a:t>
            </a:r>
          </a:p>
          <a:p>
            <a:r>
              <a:rPr lang="en-GB" dirty="0" smtClean="0"/>
              <a:t>User friendly reaction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</TotalTime>
  <Words>588</Words>
  <Application>Microsoft Office PowerPoint</Application>
  <PresentationFormat>Custom</PresentationFormat>
  <Paragraphs>96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10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14</cp:revision>
  <dcterms:created xsi:type="dcterms:W3CDTF">2024-03-29T15:07:22Z</dcterms:created>
  <dcterms:modified xsi:type="dcterms:W3CDTF">2024-09-10T16:01:31Z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