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ms-office.chartstyle+xml" PartName="/ppt/charts/style1.xml"/>
  <Override ContentType="application/vnd.ms-office.chartcolorstyle+xml" PartName="/ppt/charts/colors1.xml"/>
  <Override ContentType="application/vnd.openxmlformats-officedocument.themeOverride+xml" PartName="/ppt/theme/themeOverride1.xml"/>
  <Override ContentType="application/vnd.openxmlformats-officedocument.drawingml.chart+xml" PartName="/ppt/charts/chart1.xml"/>
  <Override ContentType="application/vnd.openxmlformats-officedocument.presentationml.slide+xml" PartName="/ppt/slides/slide11.xml"/>
  <Override ContentType="application/vnd.ms-office.chartstyle+xml" PartName="/ppt/charts/style2.xml"/>
  <Override ContentType="application/vnd.ms-office.chartcolorstyle+xml" PartName="/ppt/charts/colors2.xml"/>
  <Override ContentType="application/vnd.openxmlformats-officedocument.themeOverride+xml" PartName="/ppt/theme/themeOverride2.xml"/>
  <Override ContentType="application/vnd.openxmlformats-officedocument.drawingml.chart+xml" PartName="/ppt/charts/chart2.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Default ContentType="application/vnd.openxmlformats-officedocument.spreadsheetml.sheet" Extension="xlsx"/>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jpe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jpeg" Type="http://schemas.openxmlformats.org/officeDocument/2006/relationships/image"/><Relationship Id="rId9" Target="/ppt/media/image9.jpeg" Type="http://schemas.openxmlformats.org/officeDocument/2006/relationships/image"/><Relationship Id="rId10" Target="/ppt/media/image10.png" Type="http://schemas.openxmlformats.org/officeDocument/2006/relationships/image"/><Relationship Id="rId11" Target="ppt/media/img_cc_black.png" Type="http://schemas.openxmlformats.org/officeDocument/2006/relationships/image"/><Relationship Id="rId12" Target="ppt/presentation.xml" Type="http://schemas.openxmlformats.org/officeDocument/2006/relationships/officeDocument"/><Relationship Id="rId13" Target="docProps/core.xml" Type="http://schemas.openxmlformats.org/package/2006/relationships/metadata/core-properties"/><Relationship Id="rId14"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type="screen16x9"/>
  <p:notesSz cx="12192000" cy="6858000"/>
  <p:embeddedFontLst>
    <p:embeddedFont>
      <p:font typeface="Roboto"/>
      <p:bold r:id="rId21"/>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0" Target="tableStyles.xml" Type="http://schemas.openxmlformats.org/officeDocument/2006/relationships/tableStyles"/><Relationship Id="rId21" Target="fonts/font1.fntdata" Type="http://schemas.openxmlformats.org/officeDocument/2006/relationships/font"/><Relationship Id="rId22" Target="presProps.xml" Type="http://schemas.openxmlformats.org/officeDocument/2006/relationships/presProps"/><Relationship Id="rId23" Target="viewProps.xml" Type="http://schemas.openxmlformats.org/officeDocument/2006/relationships/viewProps"/></Relationships>
</file>

<file path=ppt/charts/_rels/chart1.xml.rels><?xml version="1.0" encoding="UTF-8" standalone="no"?><Relationships xmlns="http://schemas.openxmlformats.org/package/2006/relationships"><Relationship Id="rId1" Target="style1.xml" Type="http://schemas.microsoft.com/office/2011/relationships/chartStyle"/><Relationship Id="rId2" Target="colors1.xml" Type="http://schemas.microsoft.com/office/2011/relationships/chartColorStyle"/><Relationship Id="rId3" Target="../theme/themeOverride1.xml" Type="http://schemas.openxmlformats.org/officeDocument/2006/relationships/themeOverride"/></Relationships>
</file>

<file path=ppt/charts/_rels/chart2.xml.rels><?xml version="1.0" encoding="UTF-8" standalone="no"?><Relationships xmlns="http://schemas.openxmlformats.org/package/2006/relationships"><Relationship Id="rId1" Target="style2.xml" Type="http://schemas.microsoft.com/office/2011/relationships/chartStyle"/><Relationship Id="rId2" Target="colors2.xml" Type="http://schemas.microsoft.com/office/2011/relationships/chartColorStyle"/><Relationship Id="rId3" Target="../theme/themeOverride2.xml" Type="http://schemas.openxmlformats.org/officeDocument/2006/relationships/themeOverride"/></Relationships>
</file>

<file path=ppt/charts/chart1.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tx>
        <c:rich>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871904691"/>
        <c:axId val="339975883"/>
      </c:barChart>
      <c:catAx>
        <c:axId val="871904691"/>
        <c:scaling>
          <c:orientation val="minMax"/>
        </c:scaling>
        <c:delete val="0"/>
        <c:axPos val="b"/>
        <c:majorTickMark val="none"/>
        <c:minorTickMark val="none"/>
        <c:tickLblPos val="nextTo"/>
        <c:spPr>
          <a:noFill/>
          <a:ln cap="flat" w="9525">
            <a:solidFill>
              <a:schemeClr val="tx1">
                <a:lumMod val="15000"/>
                <a:lumOff val="85000"/>
              </a:schemeClr>
            </a:solidFill>
            <a:round/>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339975883"/>
        <c:crosses val="autoZero"/>
        <c:lblAlgn val="ctr"/>
        <c:lblOffset val="100"/>
      </c:catAx>
      <c:valAx>
        <c:axId val="339975883"/>
        <c:scaling>
          <c:orientation val="minMax"/>
        </c:scaling>
        <c:delete val="0"/>
        <c:axPos val="l"/>
        <c:majorGridlines>
          <c:spPr>
            <a:ln cap="flat" w="9525">
              <a:solidFill>
                <a:schemeClr val="tx1">
                  <a:lumMod val="15000"/>
                  <a:lumOff val="85000"/>
                </a:schemeClr>
              </a:solidFill>
              <a:round/>
            </a:ln>
          </c:spPr>
        </c:majorGridlines>
        <c:majorTickMark val="none"/>
        <c:minorTickMark val="none"/>
        <c:tickLblPos val="nextTo"/>
        <c:numFmt formatCode="General" sourceLinked="0"/>
        <c:spPr>
          <a:noFill/>
          <a:ln>
            <a:noFill/>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871904691"/>
        <c:crosses val="autoZero"/>
        <c:majorUnit val="500.0"/>
      </c:valAx>
      <c:spPr>
        <a:noFill/>
        <a:ln>
          <a:noFill/>
        </a:ln>
      </c:spPr>
    </c:plotArea>
    <c:legend>
      <c:legendPos val="b"/>
      <c:layout/>
      <c:overlay val="0"/>
      <c:spPr>
        <a:noFill/>
        <a:ln>
          <a:noFill/>
        </a:ln>
      </c:spPr>
      <c:txPr>
        <a:bodyPr anchor="ctr" rtlCol="0" spcFirstLastPara="true" vert="horz" wrap="square"/>
        <a:lstStyle/>
        <a:p>
          <a:pPr>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hart2.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layout/>
      <c:overlay val="0"/>
      <c:spPr>
        <a:noFill/>
        <a:ln>
          <a:noFill/>
        </a:ln>
      </c:spPr>
      <c:txPr>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
          </a:r>
          <a:endParaRPr dirty="0" lang="en-US"/>
        </a:p>
      </c:txPr>
    </c:title>
    <c:plotArea>
      <c:layout/>
      <c:pieChart>
        <c:varyColors val="1"/>
        <c:ser>
          <c:idx val="0"/>
          <c:order val="0"/>
          <c:tx>
            <c:strRef>
              <c:f>Sheet1!$B$3</c:f>
              <c:strCache>
                <c:ptCount val="1"/>
                <c:pt idx="0">
                  <c:v>HIGH</c:v>
                </c:pt>
              </c:strCache>
            </c:strRef>
          </c:tx>
          <c:spPr>
            <a:ln cap="rnd" w="28575">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anchor="ctr" rtlCol="0" spcFirstLastPara="true" vert="horz" wrap="square"/>
        <a:lstStyle/>
        <a:p>
          <a:pPr rtl="false">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olors1.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10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cs:dataPoint>
  <cs:dataPoint3D>
    <cs:lnRef idx="0">
      <a:schemeClr val="accent1"/>
    </cs:lnRef>
    <cs:fillRef idx="1">
      <a:schemeClr val="accent1"/>
    </cs:fillRef>
    <cs:effectRef idx="0">
      <a:schemeClr val="accent1"/>
    </cs:effectRef>
    <cs:fontRef idx="minor">
      <a:schemeClr val="tx1"/>
    </cs:fontRef>
    <cs:spPr/>
  </cs:dataPoint3D>
  <cs:dataPointLine>
    <cs:lnRef idx="0">
      <a:schemeClr val="accent1"/>
    </cs:lnRef>
    <cs:fillRef idx="1">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9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cap="flat" w="9525">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cap="flat" w="9525">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Slide">
    <p:spTree>
      <p:nvGrpSpPr>
        <p:cNvPr id="1" name=""/>
        <p:cNvGrpSpPr/>
        <p:nvPr/>
      </p:nvGrpSpPr>
      <p:grpSpPr>
        <a:xfrm>
          <a:off x="0" y="0"/>
          <a:ext cx="0" cy="0"/>
          <a:chOff x="0" y="0"/>
          <a:chExt cx="0" cy="0"/>
        </a:xfrm>
      </p:grpSpPr>
      <p:sp>
        <p:nvSpPr>
          <p:cNvPr id="2" name="Holder 2">
            <a:extLst>
              <a:ext uri="{C19D0053-F235-4D8A-8C88-7A6A0FBA5854}">
                <a16:creationId xmlns:a16="http://schemas.microsoft.com/office/drawing/2010/main" id="{53F2905C-F782-4553-926C-C4F8F177E9F5}"/>
              </a:ext>
            </a:extLst>
          </p:cNvPr>
          <p:cNvSpPr>
            <a:spLocks noGrp="true"/>
          </p:cNvSpPr>
          <p:nvPr>
            <p:ph type="title"/>
          </p:nvPr>
        </p:nvSpPr>
        <p:spPr>
          <a:xfrm rot="0">
            <a:off x="3195574" y="2067305"/>
            <a:ext cx="5800851" cy="482600"/>
          </a:xfrm>
          <a:prstGeom prst="rect">
            <a:avLst/>
          </a:prstGeom>
        </p:spPr>
        <p:txBody>
          <a:bodyPr bIns="0" lIns="0" rIns="0" rtlCol="0" tIns="0" wrap="square">
            <a:spAutoFit/>
          </a:bodyPr>
          <a:lstStyle>
            <a:lvl1pPr lvl="0">
              <a:defRPr b="0" dirty="0" i="0" lang="en-US" sz="3200">
                <a:solidFill>
                  <a:schemeClr val="tx1"/>
                </a:solidFill>
                <a:latin typeface="Trebuchet MS"/>
              </a:defRPr>
            </a:lvl1pPr>
          </a:lstStyle>
          <a:p>
            <a:pPr/>
            <a:r>
              <a:rPr dirty="0" lang="en-US"/>
              <a:t/>
            </a:r>
            <a:endParaRPr dirty="0" lang="en-US"/>
          </a:p>
        </p:txBody>
      </p:sp>
      <p:sp>
        <p:nvSpPr>
          <p:cNvPr id="3" name="Holder 3">
            <a:extLst>
              <a:ext uri="{9B8142C6-CE2C-400F-9B4C-9EAD07263412}">
                <a16:creationId xmlns:a16="http://schemas.microsoft.com/office/drawing/2010/main" id="{67D27223-77E4-4EDE-B5BC-5B5E511F61BD}"/>
              </a:ext>
            </a:extLst>
          </p:cNvPr>
          <p:cNvSpPr>
            <a:spLocks noGrp="true"/>
          </p:cNvSpPr>
          <p:nvPr>
            <p:ph idx="1" type="subTitle"/>
          </p:nvPr>
        </p:nvSpPr>
        <p:spPr>
          <a:xfrm rot="0">
            <a:off x="1828800" y="3840479"/>
            <a:ext cx="853440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CDE5E8D5-0387-4260-8B40-C122463E6BB1}">
                <a16:creationId xmlns:a16="http://schemas.microsoft.com/office/drawing/2010/main" id="{3D693BD4-8173-4CE6-A639-1EB9F70E62B4}"/>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0D33496C-802C-40B7-9CF0-B490C4E75FAA}">
                <a16:creationId xmlns:a16="http://schemas.microsoft.com/office/drawing/2010/main" id="{A9304070-188F-4B8B-8C8F-E4A48A38879E}"/>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05B09D75-B35D-48EE-BB73-191F817B937D}" type="datetime1">
              <a:t>9/9/2024</a:t>
            </a:fld>
            <a:endParaRPr dirty="0" lang="en-US"/>
          </a:p>
        </p:txBody>
      </p:sp>
      <p:sp>
        <p:nvSpPr>
          <p:cNvPr id="6" name="Holder 6">
            <a:extLst>
              <a:ext uri="{D75474AF-9B9D-41E2-905D-CA63C5FB437A}">
                <a16:creationId xmlns:a16="http://schemas.microsoft.com/office/drawing/2010/main" id="{275E6579-D70C-4978-B5EA-77B9BA66E962}"/>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8A099DD3-24DC-41F7-9633-4104AA010548}" type="slidenum"/>
            <a:endParaRPr dirty="0" lang="en-US"/>
          </a:p>
        </p:txBody>
      </p:sp>
    </p:spTree>
    <p:extLst>
      <p:ext uri="{779FD4E5-3552-42E6-A76E-A04AF9839A29}">
        <p14:creationId xmlns:p14="http://schemas.microsoft.com/office/powerpoint/2010/main" val="1725870337157"/>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1FC858BC-E19E-4972-817C-EB32C74376A8}">
                <a16:creationId xmlns:a16="http://schemas.microsoft.com/office/drawing/2010/main" id="{441348EA-A1BF-47CD-B3AA-0A12D9B7FA00}"/>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966D64F5-EE3E-4296-9BC4-58F88917A7BB}">
                <a16:creationId xmlns:a16="http://schemas.microsoft.com/office/drawing/2010/main" id="{909DF398-BC98-4377-9D95-BACBD2805423}"/>
              </a:ext>
            </a:extLst>
          </p:cNvPr>
          <p:cNvSpPr>
            <a:spLocks noGrp="true"/>
          </p:cNvSpPr>
          <p:nvPr>
            <p:ph idx="1" type="body"/>
          </p:nvPr>
        </p:nvSpPr>
        <p:spPr>
          <a:xfrm rot="0">
            <a:off x="609600" y="1577340"/>
            <a:ext cx="10972800" cy="266700"/>
          </a:xfrm>
        </p:spPr>
        <p:txBody>
          <a:bodyPr bIns="0" lIns="0" rIns="0" rtlCol="0" tIns="0"/>
          <a:lstStyle/>
          <a:p>
            <a:pPr/>
            <a:r>
              <a:rPr dirty="0" lang="en-US"/>
              <a:t/>
            </a:r>
            <a:endParaRPr dirty="0" lang="en-US"/>
          </a:p>
        </p:txBody>
      </p:sp>
      <p:sp>
        <p:nvSpPr>
          <p:cNvPr id="4" name="Holder 4">
            <a:extLst>
              <a:ext uri="{5D3517EF-4D96-4B81-99DA-719F24F63F18}">
                <a16:creationId xmlns:a16="http://schemas.microsoft.com/office/drawing/2010/main" id="{581C1B26-E8C7-4B0A-A875-3CC4F2343B36}"/>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E752DB44-ADA0-4E69-A359-98DDB46CBCE0}">
                <a16:creationId xmlns:a16="http://schemas.microsoft.com/office/drawing/2010/main" id="{E0CFF18D-DD9C-4E61-9F5C-817BAD316431}"/>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C162A193-3E6E-47E5-915C-DB14CC6311E8}" type="datetime1">
              <a:t>9/9/2024</a:t>
            </a:fld>
            <a:endParaRPr dirty="0" lang="en-US"/>
          </a:p>
        </p:txBody>
      </p:sp>
      <p:sp>
        <p:nvSpPr>
          <p:cNvPr id="6" name="Holder 6">
            <a:extLst>
              <a:ext uri="{DDA21DFF-138C-4763-9D2D-44397D0D2126}">
                <a16:creationId xmlns:a16="http://schemas.microsoft.com/office/drawing/2010/main" id="{B4C4B9B8-2499-416F-881B-CF25A15F853E}"/>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0D40D29B-E38F-46AF-873E-85E061D3CBC3}" type="slidenum"/>
            <a:endParaRPr dirty="0" lang="en-US"/>
          </a:p>
        </p:txBody>
      </p:sp>
    </p:spTree>
    <p:extLst>
      <p:ext uri="{5EC2B977-AB2D-46EE-A436-5B2783E2FEEA}">
        <p14:creationId xmlns:p14="http://schemas.microsoft.com/office/powerpoint/2010/main" val="1725870337158"/>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wo Content">
    <p:spTree>
      <p:nvGrpSpPr>
        <p:cNvPr id="1" name=""/>
        <p:cNvGrpSpPr/>
        <p:nvPr/>
      </p:nvGrpSpPr>
      <p:grpSpPr>
        <a:xfrm>
          <a:off x="0" y="0"/>
          <a:ext cx="0" cy="0"/>
          <a:chOff x="0" y="0"/>
          <a:chExt cx="0" cy="0"/>
        </a:xfrm>
      </p:grpSpPr>
      <p:sp>
        <p:nvSpPr>
          <p:cNvPr id="2" name="Holder 2">
            <a:extLst>
              <a:ext uri="{3ECF1245-D229-469E-85CC-192E54A86875}">
                <a16:creationId xmlns:a16="http://schemas.microsoft.com/office/drawing/2010/main" id="{612E03DF-1457-425F-9F16-DA3C881E55E0}"/>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0D303211-F65C-403D-AD05-6D62C8073377}">
                <a16:creationId xmlns:a16="http://schemas.microsoft.com/office/drawing/2010/main" id="{3F6E75A6-E218-4BA6-8E3A-DE75A5909264}"/>
              </a:ext>
            </a:extLst>
          </p:cNvPr>
          <p:cNvSpPr>
            <a:spLocks noGrp="true"/>
          </p:cNvSpPr>
          <p:nvPr>
            <p:ph idx="1"/>
          </p:nvPr>
        </p:nvSpPr>
        <p:spPr>
          <a:xfrm rot="0">
            <a:off x="609600" y="1577340"/>
            <a:ext cx="530352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CA171A02-8AE9-4091-89B6-ACD278FF4AD0}">
                <a16:creationId xmlns:a16="http://schemas.microsoft.com/office/drawing/2010/main" id="{6106B723-6F84-403B-8CFD-18A42D066A2B}"/>
              </a:ext>
            </a:extLst>
          </p:cNvPr>
          <p:cNvSpPr>
            <a:spLocks noGrp="true"/>
          </p:cNvSpPr>
          <p:nvPr>
            <p:ph idx="2"/>
          </p:nvPr>
        </p:nvSpPr>
        <p:spPr>
          <a:xfrm rot="0">
            <a:off x="6278880" y="1577340"/>
            <a:ext cx="5303520" cy="266700"/>
          </a:xfrm>
          <a:prstGeom prst="rect">
            <a:avLst/>
          </a:prstGeom>
        </p:spPr>
        <p:txBody>
          <a:bodyPr bIns="0" lIns="0" rIns="0" rtlCol="0" tIns="0" wrap="square">
            <a:spAutoFit/>
          </a:bodyPr>
          <a:lstStyle/>
          <a:p>
            <a:pPr/>
            <a:r>
              <a:rPr dirty="0" lang="en-US"/>
              <a:t/>
            </a:r>
            <a:endParaRPr dirty="0" lang="en-US"/>
          </a:p>
        </p:txBody>
      </p:sp>
      <p:sp>
        <p:nvSpPr>
          <p:cNvPr id="5" name="Holder 5">
            <a:extLst>
              <a:ext uri="{14C04FC7-DBED-48CD-840C-9F6F8A2DBF44}">
                <a16:creationId xmlns:a16="http://schemas.microsoft.com/office/drawing/2010/main" id="{D400CB42-6E05-4BC5-892E-AC4C95EAEA29}"/>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6" name="Holder 6">
            <a:extLst>
              <a:ext uri="{383B492B-E3EF-4E0A-B236-194BB82711DA}">
                <a16:creationId xmlns:a16="http://schemas.microsoft.com/office/drawing/2010/main" id="{9D733C4E-2EDA-4AD6-8696-13EEDC559378}"/>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123275BE-4297-4F09-B4EB-9B457E9A7BFC}" type="datetime1">
              <a:t>9/9/2024</a:t>
            </a:fld>
            <a:endParaRPr dirty="0" lang="en-US"/>
          </a:p>
        </p:txBody>
      </p:sp>
      <p:sp>
        <p:nvSpPr>
          <p:cNvPr id="7" name="Holder 7">
            <a:extLst>
              <a:ext uri="{6B669DB5-60E9-4CC3-A0A0-C417A7FDE91A}">
                <a16:creationId xmlns:a16="http://schemas.microsoft.com/office/drawing/2010/main" id="{DCEB2F51-6CEF-4031-9311-C6DDD756D72D}"/>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4CFBB7A5-8CF1-45F0-B97B-DE67629A59AF}" type="slidenum"/>
            <a:endParaRPr dirty="0" lang="en-US"/>
          </a:p>
        </p:txBody>
      </p:sp>
    </p:spTree>
    <p:extLst>
      <p:ext uri="{A812D2A0-EEE2-414C-A056-B3C38EB03ABE}">
        <p14:creationId xmlns:p14="http://schemas.microsoft.com/office/powerpoint/2010/main" val="1725870337160"/>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Only">
    <p:spTree>
      <p:nvGrpSpPr>
        <p:cNvPr id="1" name=""/>
        <p:cNvGrpSpPr/>
        <p:nvPr/>
      </p:nvGrpSpPr>
      <p:grpSpPr>
        <a:xfrm>
          <a:off x="0" y="0"/>
          <a:ext cx="0" cy="0"/>
          <a:chOff x="0" y="0"/>
          <a:chExt cx="0" cy="0"/>
        </a:xfrm>
      </p:grpSpPr>
      <p:sp>
        <p:nvSpPr>
          <p:cNvPr id="2" name="Holder 2">
            <a:extLst>
              <a:ext uri="{F7726AD5-CFFD-4DA7-9100-8A8A8F536C27}">
                <a16:creationId xmlns:a16="http://schemas.microsoft.com/office/drawing/2010/main" id="{374DA628-EA67-4C59-92C4-E4E13D60A352}"/>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5D699C4A-C21C-4A8F-8A03-E301E6C3452A}">
                <a16:creationId xmlns:a16="http://schemas.microsoft.com/office/drawing/2010/main" id="{370BE370-8DED-4DAE-A131-055F21E589D3}"/>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4" name="Holder 4">
            <a:extLst>
              <a:ext uri="{F12C43C0-F1F2-4F7E-B9D1-04E5CFD42656}">
                <a16:creationId xmlns:a16="http://schemas.microsoft.com/office/drawing/2010/main" id="{44D55811-C3CF-4497-95AA-046D8027B340}"/>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4B1B9EA7-5E5F-4381-B850-A933F77310FA}" type="datetime1">
              <a:t>9/9/2024</a:t>
            </a:fld>
            <a:endParaRPr dirty="0" lang="en-US"/>
          </a:p>
        </p:txBody>
      </p:sp>
      <p:sp>
        <p:nvSpPr>
          <p:cNvPr id="5" name="Holder 5">
            <a:extLst>
              <a:ext uri="{2774975F-C02A-4BF8-9E29-52F2A0AB4E02}">
                <a16:creationId xmlns:a16="http://schemas.microsoft.com/office/drawing/2010/main" id="{444D26A7-3668-4158-8DB5-A527BBF06A38}"/>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F3BA1512-9295-4286-ADF5-B644F0744681}" type="slidenum"/>
            <a:endParaRPr dirty="0" lang="en-US"/>
          </a:p>
        </p:txBody>
      </p:sp>
    </p:spTree>
    <p:extLst>
      <p:ext uri="{21C12D55-0815-4786-B762-3C19D1C24655}">
        <p14:creationId xmlns:p14="http://schemas.microsoft.com/office/powerpoint/2010/main" val="1725870337162"/>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Blank">
    <p:spTree>
      <p:nvGrpSpPr>
        <p:cNvPr id="1" name=""/>
        <p:cNvGrpSpPr/>
        <p:nvPr/>
      </p:nvGrpSpPr>
      <p:grpSpPr>
        <a:xfrm>
          <a:off x="0" y="0"/>
          <a:ext cx="0" cy="0"/>
          <a:chOff x="0" y="0"/>
          <a:chExt cx="0" cy="0"/>
        </a:xfrm>
      </p:grpSpPr>
      <p:sp>
        <p:nvSpPr>
          <p:cNvPr id="2" name="Holder 2">
            <a:extLst>
              <a:ext uri="{E95AE8D7-FDDB-43C1-9D01-92B4E4ECF366}">
                <a16:creationId xmlns:a16="http://schemas.microsoft.com/office/drawing/2010/main" id="{6D883BE2-AFFF-41F4-ABCC-DF3FEC61A2F7}"/>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3" name="Holder 3">
            <a:extLst>
              <a:ext uri="{E557E320-6822-469A-99FF-EDE28AF1C186}">
                <a16:creationId xmlns:a16="http://schemas.microsoft.com/office/drawing/2010/main" id="{29A56715-41C6-4880-AF0B-0C8D29574486}"/>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0A8CC501-7B3C-4BE7-B437-8FB0BAC977B4}" type="datetime1">
              <a:t>9/9/2024</a:t>
            </a:fld>
            <a:endParaRPr dirty="0" lang="en-US"/>
          </a:p>
        </p:txBody>
      </p:sp>
      <p:sp>
        <p:nvSpPr>
          <p:cNvPr id="4" name="Holder 4">
            <a:extLst>
              <a:ext uri="{EE50E9AA-EBD9-433A-AD46-24784BAB3F8E}">
                <a16:creationId xmlns:a16="http://schemas.microsoft.com/office/drawing/2010/main" id="{84BBC4D3-FAB4-49BC-864A-CB9FBC53BC04}"/>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30B8C501-9EA5-4443-AD9E-AC5DC87F491F}" type="slidenum"/>
            <a:endParaRPr dirty="0" lang="en-US"/>
          </a:p>
        </p:txBody>
      </p:sp>
    </p:spTree>
    <p:extLst>
      <p:ext uri="{B891391B-625E-4AE0-B06B-73B03ED30307}">
        <p14:creationId xmlns:p14="http://schemas.microsoft.com/office/powerpoint/2010/main" val="1725870337163"/>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FBFCD139-2D25-47E2-BE85-4A015BA56EB2}">
                <a16:creationId xmlns:a16="http://schemas.microsoft.com/office/drawing/2010/main" id="{1A80FAB8-C80C-4DB6-A8AE-72D71405DCE7}"/>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3" name="bg object 17">
            <a:extLst>
              <a:ext uri="{C20D1A16-74A3-4C3B-9D94-BA68540CF48E}">
                <a16:creationId xmlns:a16="http://schemas.microsoft.com/office/drawing/2010/main" id="{506E645A-EA24-4E7D-B770-D4D08895760C}"/>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4" name="bg object 18">
            <a:extLst>
              <a:ext uri="{5DD36B54-C0FF-447A-971F-4D450A51FFFE}">
                <a16:creationId xmlns:a16="http://schemas.microsoft.com/office/drawing/2010/main" id="{24CAF675-C2A8-47DD-94BE-6A8A6784215F}"/>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5" name="bg object 19">
            <a:extLst>
              <a:ext uri="{A1B96ECA-133E-4159-B43A-CF6777330CF0}">
                <a16:creationId xmlns:a16="http://schemas.microsoft.com/office/drawing/2010/main" id="{50BF2E9A-2C3B-4697-94EB-D6D21BC4B9E7}"/>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6" name="bg object 20">
            <a:extLst>
              <a:ext uri="{2266A6ED-8C5B-4DFB-AE08-F58D7F8FB36B}">
                <a16:creationId xmlns:a16="http://schemas.microsoft.com/office/drawing/2010/main" id="{091D649B-7E22-4972-B8D2-99770327DC5B}"/>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7" name="bg object 21">
            <a:extLst>
              <a:ext uri="{F6E9149F-82A0-43FF-A2C4-14060EAE7AFA}">
                <a16:creationId xmlns:a16="http://schemas.microsoft.com/office/drawing/2010/main" id="{0F45D2A0-DF03-4555-B631-5CB302CA3870}"/>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8" name="bg object 22">
            <a:extLst>
              <a:ext uri="{DB9A8056-6D5A-4D76-A55E-DD9B60233691}">
                <a16:creationId xmlns:a16="http://schemas.microsoft.com/office/drawing/2010/main" id="{E72114E6-E3C2-4E0A-BD1D-C01C32FBE62D}"/>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9" name="bg object 23">
            <a:extLst>
              <a:ext uri="{28741DCD-885F-4400-95F8-0CEC293A73CD}">
                <a16:creationId xmlns:a16="http://schemas.microsoft.com/office/drawing/2010/main" id="{37EA82E4-8380-40F3-97FD-118B7B0EE659}"/>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0" name="bg object 24">
            <a:extLst>
              <a:ext uri="{F58121F1-CF36-4922-8BD1-A3E9A00BBCEF}">
                <a16:creationId xmlns:a16="http://schemas.microsoft.com/office/drawing/2010/main" id="{CBFFF6DE-A919-460A-9064-7D8E90686DCC}"/>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11" name="bg object 25">
            <a:extLst>
              <a:ext uri="{4B4C28E5-3644-4533-A11F-06D18E3804EA}">
                <a16:creationId xmlns:a16="http://schemas.microsoft.com/office/drawing/2010/main" id="{F8CCDE26-2A1E-4A0B-B8A6-E20AEAAADD20}"/>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2" name="Holder 2">
            <a:extLst>
              <a:ext uri="{259DC44C-0128-4FA7-AD83-66D4E0592A75}">
                <a16:creationId xmlns:a16="http://schemas.microsoft.com/office/drawing/2010/main" id="{993B610C-07ED-4AF3-B70E-2B6B28903527}"/>
              </a:ext>
            </a:extLst>
          </p:cNvPr>
          <p:cNvSpPr>
            <a:spLocks noGrp="true"/>
          </p:cNvSpPr>
          <p:nvPr>
            <p:ph type="title"/>
          </p:nvPr>
        </p:nvSpPr>
        <p:spPr>
          <a:xfrm rot="0">
            <a:off x="755331" y="385444"/>
            <a:ext cx="10681334" cy="758190"/>
          </a:xfrm>
          <a:prstGeom prst="rect">
            <a:avLst/>
          </a:prstGeom>
        </p:spPr>
        <p:txBody>
          <a:bodyPr bIns="0" lIns="0" rIns="0" rtlCol="0" tIns="0" wrap="square">
            <a:spAutoFit/>
          </a:bodyPr>
          <a:lstStyle>
            <a:lvl1pPr lvl="0">
              <a:defRPr b="1" dirty="0" i="0" lang="en-US" sz="4800">
                <a:solidFill>
                  <a:schemeClr val="tx1"/>
                </a:solidFill>
                <a:latin typeface="Trebuchet MS"/>
              </a:defRPr>
            </a:lvl1pPr>
          </a:lstStyle>
          <a:p>
            <a:pPr/>
            <a:r>
              <a:rPr dirty="0" lang="en-US"/>
              <a:t/>
            </a:r>
            <a:endParaRPr dirty="0" lang="en-US"/>
          </a:p>
        </p:txBody>
      </p:sp>
      <p:sp>
        <p:nvSpPr>
          <p:cNvPr id="13" name="Holder 3">
            <a:extLst>
              <a:ext uri="{485DF7A3-48D6-4E07-A1E3-031BEF1EB9A0}">
                <a16:creationId xmlns:a16="http://schemas.microsoft.com/office/drawing/2010/main" id="{7E6E70F9-B8B2-43C6-87D8-44C29087419C}"/>
              </a:ext>
            </a:extLst>
          </p:cNvPr>
          <p:cNvSpPr>
            <a:spLocks noGrp="true"/>
          </p:cNvSpPr>
          <p:nvPr>
            <p:ph idx="1" type="body"/>
          </p:nvPr>
        </p:nvSpPr>
        <p:spPr>
          <a:xfrm rot="0">
            <a:off x="609600" y="1577340"/>
            <a:ext cx="10972800" cy="4526279"/>
          </a:xfrm>
          <a:prstGeom prst="rect">
            <a:avLst/>
          </a:prstGeom>
        </p:spPr>
        <p:txBody>
          <a:bodyPr bIns="0" lIns="0" rIns="0" rtlCol="0" tIns="0" wrap="square">
            <a:spAutoFit/>
          </a:bodyPr>
          <a:lstStyle/>
          <a:p>
            <a:pPr/>
            <a:r>
              <a:rPr dirty="0" lang="en-US"/>
              <a:t/>
            </a:r>
            <a:endParaRPr dirty="0" lang="en-US"/>
          </a:p>
        </p:txBody>
      </p:sp>
      <p:sp>
        <p:nvSpPr>
          <p:cNvPr id="14" name="Holder 4">
            <a:extLst>
              <a:ext uri="{5D26B9F7-BCB5-4769-9D01-7EAD149D574A}">
                <a16:creationId xmlns:a16="http://schemas.microsoft.com/office/drawing/2010/main" id="{641ACDED-40F7-4DE0-B33C-569E3C7B823D}"/>
              </a:ext>
            </a:extLst>
          </p:cNvPr>
          <p:cNvSpPr>
            <a:spLocks noGrp="true"/>
          </p:cNvSpPr>
          <p:nvPr>
            <p:ph idx="3" sz="quarter" type="ftr"/>
          </p:nvPr>
        </p:nvSpPr>
        <p:spPr>
          <a:xfrm rot="0">
            <a:off x="4145280" y="6377940"/>
            <a:ext cx="3901440" cy="342900"/>
          </a:xfrm>
          <a:prstGeom prst="rect">
            <a:avLst/>
          </a:prstGeom>
        </p:spPr>
        <p:txBody>
          <a:bodyPr bIns="0" lIns="0" rIns="0" rtlCol="0" tIns="0" wrap="square">
            <a:spAutoFit/>
          </a:bodyPr>
          <a:lstStyle>
            <a:lvl1pPr algn="ctr" lvl="0">
              <a:defRPr dirty="0" lang="en-US">
                <a:solidFill>
                  <a:schemeClr val="tx1">
                    <a:tint val="75000"/>
                  </a:schemeClr>
                </a:solidFill>
              </a:defRPr>
            </a:lvl1pPr>
          </a:lstStyle>
          <a:p>
            <a:pPr/>
            <a:r>
              <a:rPr dirty="0" lang="en-US"/>
              <a:t/>
            </a:r>
            <a:endParaRPr dirty="0" lang="en-US"/>
          </a:p>
        </p:txBody>
      </p:sp>
      <p:sp>
        <p:nvSpPr>
          <p:cNvPr id="15" name="Holder 5">
            <a:extLst>
              <a:ext uri="{7820306F-D04E-4CAE-9968-B35A33B88076}">
                <a16:creationId xmlns:a16="http://schemas.microsoft.com/office/drawing/2010/main" id="{82EE799C-C1CB-4B40-A92E-BBE90E5DC3A6}"/>
              </a:ext>
            </a:extLst>
          </p:cNvPr>
          <p:cNvSpPr>
            <a:spLocks noGrp="true"/>
          </p:cNvSpPr>
          <p:nvPr>
            <p:ph idx="2" sz="half" type="dt"/>
          </p:nvPr>
        </p:nvSpPr>
        <p:spPr>
          <a:xfrm rot="0">
            <a:off x="609600" y="6377940"/>
            <a:ext cx="2804160" cy="342900"/>
          </a:xfrm>
          <a:prstGeom prst="rect">
            <a:avLst/>
          </a:prstGeom>
        </p:spPr>
        <p:txBody>
          <a:bodyPr bIns="0" lIns="0" rIns="0" rtlCol="0" tIns="0" wrap="square">
            <a:spAutoFit/>
          </a:bodyPr>
          <a:lstStyle>
            <a:lvl1pPr algn="l" lvl="0">
              <a:defRPr dirty="0" lang="en-US">
                <a:solidFill>
                  <a:schemeClr val="tx1">
                    <a:tint val="75000"/>
                  </a:schemeClr>
                </a:solidFill>
              </a:defRPr>
            </a:lvl1pPr>
          </a:lstStyle>
          <a:p>
            <a:pPr/>
            <a:fld id="{8610BEB9-AAC2-4718-9EC1-FC8526E16650}" type="datetime1">
              <a:t>9/9/2024</a:t>
            </a:fld>
            <a:endParaRPr dirty="0" lang="en-US"/>
          </a:p>
        </p:txBody>
      </p:sp>
      <p:sp>
        <p:nvSpPr>
          <p:cNvPr id="16" name="Holder 6">
            <a:extLst>
              <a:ext uri="{BC0C502C-1C25-47FD-8930-451A4A1F417E}">
                <a16:creationId xmlns:a16="http://schemas.microsoft.com/office/drawing/2010/main" id="{04E88363-3A6F-4291-A9B1-F03F91FD51C5}"/>
              </a:ext>
            </a:extLst>
          </p:cNvPr>
          <p:cNvSpPr>
            <a:spLocks noGrp="true"/>
          </p:cNvSpPr>
          <p:nvPr>
            <p:ph idx="4" sz="quarter" type="sldNum"/>
          </p:nvPr>
        </p:nvSpPr>
        <p:spPr>
          <a:xfrm rot="0">
            <a:off x="11353419" y="6473337"/>
            <a:ext cx="151129" cy="191770"/>
          </a:xfrm>
          <a:prstGeom prst="rect">
            <a:avLst/>
          </a:prstGeom>
        </p:spPr>
        <p:txBody>
          <a:bodyPr bIns="0" lIns="0" rIns="0" rtlCol="0" tIns="0" wrap="square">
            <a:spAutoFit/>
          </a:bodyPr>
          <a:lstStyle>
            <a:lvl1pPr lvl="0">
              <a:defRPr b="0" dirty="0" i="0" lang="en-US" sz="1100">
                <a:solidFill>
                  <a:srgbClr val="2d936b"/>
                </a:solidFill>
                <a:latin typeface="Trebuchet MS"/>
              </a:defRPr>
            </a:lvl1pPr>
          </a:lstStyle>
          <a:p>
            <a:pPr marL="38100">
              <a:lnSpc>
                <a:spcPct val="100000"/>
              </a:lnSpc>
              <a:spcBef>
                <a:spcPts val="55"/>
              </a:spcBef>
            </a:pPr>
            <a:fld id="{24EDD6B2-9E2C-48A3-904E-50D6F695B0CF}" type="slidenum"/>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lang="en-US" sz="1800">
          <a:latin typeface="+mn-lt"/>
        </a:defRPr>
      </a:lvl1pPr>
      <a:lvl2pPr lvl="1" marL="457200">
        <a:defRPr dirty="0" lang="en-US" sz="1800">
          <a:latin typeface="+mn-lt"/>
        </a:defRPr>
      </a:lvl2pPr>
      <a:lvl3pPr lvl="2" marL="914400">
        <a:defRPr dirty="0" lang="en-US" sz="1800">
          <a:latin typeface="+mn-lt"/>
        </a:defRPr>
      </a:lvl3pPr>
      <a:lvl4pPr lvl="3" marL="1371600">
        <a:defRPr dirty="0" lang="en-US" sz="1800">
          <a:latin typeface="+mn-lt"/>
        </a:defRPr>
      </a:lvl4pPr>
      <a:lvl5pPr lvl="4" marL="1828800">
        <a:defRPr dirty="0" lang="en-US" sz="1800">
          <a:latin typeface="+mn-lt"/>
        </a:defRPr>
      </a:lvl5pPr>
      <a:lvl6pPr lvl="5" marL="2286000">
        <a:defRPr dirty="0" lang="en-US" sz="1800">
          <a:latin typeface="+mn-lt"/>
        </a:defRPr>
      </a:lvl6pPr>
      <a:lvl7pPr lvl="6" marL="2743200">
        <a:defRPr dirty="0" lang="en-US" sz="1800">
          <a:latin typeface="+mn-lt"/>
        </a:defRPr>
      </a:lvl7pPr>
      <a:lvl8pPr lvl="7" marL="3200400">
        <a:defRPr dirty="0" lang="en-US" sz="1800">
          <a:latin typeface="+mn-lt"/>
        </a:defRPr>
      </a:lvl8pPr>
      <a:lvl9pPr lvl="8" marL="3657600">
        <a:defRPr dirty="0" lang="en-US" sz="1800">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2" Target="../media/image10.png" Type="http://schemas.openxmlformats.org/officeDocument/2006/relationships/image"/><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3" Target="../charts/chart1.xml" Type="http://schemas.openxmlformats.org/officeDocument/2006/relationships/chart"/><Relationship Id="rId1" Target="../slideLayouts/slideLayout4.xml" Type="http://schemas.openxmlformats.org/officeDocument/2006/relationships/slideLayout"/></Relationships>
</file>

<file path=ppt/slides/_rels/slide12.xml.rels><?xml version="1.0" encoding="UTF-8" standalone="no"?><Relationships xmlns="http://schemas.openxmlformats.org/package/2006/relationships"><Relationship Id="rId2" Target="../charts/chart2.xml" Type="http://schemas.openxmlformats.org/officeDocument/2006/relationships/chart"/><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no"?><Relationships xmlns="http://schemas.openxmlformats.org/package/2006/relationships"><Relationship Id="rId2" Target="../media/image5.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no"?><Relationships xmlns="http://schemas.openxmlformats.org/package/2006/relationships"><Relationship Id="rId2" Target="../media/image6.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no"?><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no"?><Relationships xmlns="http://schemas.openxmlformats.org/package/2006/relationships"><Relationship Id="rId2" Target="../media/image8.jpe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9.xml.rels><?xml version="1.0" encoding="UTF-8" standalone="no"?><Relationships xmlns="http://schemas.openxmlformats.org/package/2006/relationships"><Relationship Id="rId2" Target="../media/image9.jpe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object 2">
            <a:extLst>
              <a:ext uri="{FB59CFA8-B5AB-46A4-B2B9-A66C3DEF8DDB}">
                <a16:creationId xmlns:a16="http://schemas.microsoft.com/office/drawing/2010/main" id="{A749FDA2-62E0-497B-AD35-1A73CAF84889}"/>
              </a:ext>
            </a:extLst>
          </p:cNvPr>
          <p:cNvGrpSpPr/>
          <p:nvPr/>
        </p:nvGrpSpPr>
        <p:grpSpPr>
          <a:xfrm rot="0">
            <a:off x="876299" y="990600"/>
            <a:ext cx="1743075" cy="1333500"/>
            <a:chOff x="742950" y="1104900"/>
            <a:chExt cx="1743075" cy="1333500"/>
          </a:xfrm>
        </p:grpSpPr>
        <p:sp>
          <p:nvSpPr>
            <p:cNvPr id="3" name="object 3">
              <a:extLst>
                <a:ext uri="{89709A7F-2C4D-4AA2-B5CA-C189F229A97A}">
                  <a16:creationId xmlns:a16="http://schemas.microsoft.com/office/drawing/2010/main" id="{229DD1FB-BF38-4A23-A101-1D5F7D2081A2}"/>
                </a:ext>
              </a:extLst>
            </p:cNvPr>
            <p:cNvSpPr/>
            <p:nvPr/>
          </p:nvSpPr>
          <p:spPr>
            <a:xfrm rot="0">
              <a:off x="742950" y="1381125"/>
              <a:ext cx="1228725" cy="1057275"/>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lstStyle/>
            <a:p>
              <a:pPr/>
              <a:r>
                <a:rPr dirty="0" lang="en-US"/>
                <a:t/>
              </a:r>
              <a:endParaRPr dirty="0" lang="en-US"/>
            </a:p>
          </p:txBody>
        </p:sp>
        <p:sp>
          <p:nvSpPr>
            <p:cNvPr id="4" name="object 4">
              <a:extLst>
                <a:ext uri="{99C916D0-B7AE-4CE8-B125-59F715379832}">
                  <a16:creationId xmlns:a16="http://schemas.microsoft.com/office/drawing/2010/main" id="{5425B800-501E-4E32-A355-84E0D7D9DA7C}"/>
                </a:ext>
              </a:extLst>
            </p:cNvPr>
            <p:cNvSpPr/>
            <p:nvPr/>
          </p:nvSpPr>
          <p:spPr>
            <a:xfrm rot="0">
              <a:off x="1838325" y="1104900"/>
              <a:ext cx="647700" cy="561975"/>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lstStyle/>
            <a:p>
              <a:pPr/>
              <a:r>
                <a:rPr dirty="0" lang="en-US"/>
                <a:t/>
              </a:r>
              <a:endParaRPr dirty="0" lang="en-US"/>
            </a:p>
          </p:txBody>
        </p:sp>
      </p:grpSp>
      <p:sp>
        <p:nvSpPr>
          <p:cNvPr id="5" name="object 5">
            <a:extLst>
              <a:ext uri="{19760C37-1D1D-474E-9548-417D0134519D}">
                <a16:creationId xmlns:a16="http://schemas.microsoft.com/office/drawing/2010/main" id="{F47A356D-B780-442B-A4B3-19F32D028D1C}"/>
              </a:ext>
            </a:extLst>
          </p:cNvPr>
          <p:cNvSpPr/>
          <p:nvPr/>
        </p:nvSpPr>
        <p:spPr>
          <a:xfrm rot="0">
            <a:off x="3752850" y="1190625"/>
            <a:ext cx="1666875" cy="1438275"/>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lstStyle/>
          <a:p>
            <a:pPr/>
            <a:r>
              <a:rPr dirty="0" lang="en-US"/>
              <a:t/>
            </a:r>
            <a:endParaRPr dirty="0" lang="en-US"/>
          </a:p>
        </p:txBody>
      </p:sp>
      <p:sp>
        <p:nvSpPr>
          <p:cNvPr id="6" name="object 6">
            <a:extLst>
              <a:ext uri="{D8F298B9-E711-464C-85CC-4C1FE6019658}">
                <a16:creationId xmlns:a16="http://schemas.microsoft.com/office/drawing/2010/main" id="{6E08DFE6-0600-4A1C-A3FB-BDA7B75BAEEA}"/>
              </a:ext>
            </a:extLst>
          </p:cNvPr>
          <p:cNvSpPr/>
          <p:nvPr/>
        </p:nvSpPr>
        <p:spPr>
          <a:xfrm rot="0">
            <a:off x="3800475" y="5229225"/>
            <a:ext cx="723900" cy="619125"/>
          </a:xfrm>
          <a:custGeom>
            <a:avLst/>
            <a:gdLst/>
            <a:ahLst/>
            <a:cxnLst/>
            <a:rect b="b" l="0" r="r" t="0"/>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lstStyle/>
          <a:p>
            <a:pPr/>
            <a:r>
              <a:rPr dirty="0" lang="en-US"/>
              <a:t/>
            </a:r>
            <a:endParaRPr dirty="0" lang="en-US"/>
          </a:p>
        </p:txBody>
      </p:sp>
      <p:sp>
        <p:nvSpPr>
          <p:cNvPr id="7" name="object 7">
            <a:extLst>
              <a:ext uri="{BC7D4C05-3444-4A6D-86F2-4F6A98785A6F}">
                <a16:creationId xmlns:a16="http://schemas.microsoft.com/office/drawing/2010/main" id="{EA453EF1-56CD-42B8-9925-132BD1D846F4}"/>
              </a:ext>
            </a:extLst>
          </p:cNvPr>
          <p:cNvSpPr>
            <a:spLocks noGrp="true"/>
          </p:cNvSpPr>
          <p:nvPr>
            <p:ph type="title"/>
          </p:nvPr>
        </p:nvSpPr>
        <p:spPr>
          <a:xfrm rot="0">
            <a:off x="-828675" y="19664"/>
            <a:ext cx="9982200" cy="1001556"/>
          </a:xfrm>
          <a:prstGeom prst="rect">
            <a:avLst/>
          </a:prstGeom>
        </p:spPr>
        <p:txBody>
          <a:bodyPr bIns="0" lIns="0" rIns="0" rtlCol="0" tIns="16510" vert="horz" wrap="square">
            <a:spAutoFit/>
          </a:bodyPr>
          <a:lstStyle/>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8" name="object 9">
            <a:extLst>
              <a:ext uri="{AF632BF1-68C7-4851-8FC4-22DCF5AD8749}">
                <a16:creationId xmlns:a16="http://schemas.microsoft.com/office/drawing/2010/main" id="{0591C3FB-CA40-4083-8A07-30C61DDDE56F}"/>
              </a:ext>
            </a:extLst>
          </p:cNvPr>
          <p:cNvPicPr/>
          <p:nvPr/>
        </p:nvPicPr>
        <p:blipFill>
          <a:blip r:embed="rId2"/>
          <a:stretch>
            <a:fillRect/>
          </a:stretch>
        </p:blipFill>
        <p:spPr>
          <a:xfrm rot="0">
            <a:off x="676275" y="6467474"/>
            <a:ext cx="2143125" cy="200025"/>
          </a:xfrm>
          <a:prstGeom prst="rect">
            <a:avLst/>
          </a:prstGeom>
          <a:noFill/>
        </p:spPr>
      </p:pic>
      <p:sp>
        <p:nvSpPr>
          <p:cNvPr id="9" name="object 11">
            <a:extLst>
              <a:ext uri="{3C054BA7-2189-472E-BA10-1CE3B70DBF65}">
                <a16:creationId xmlns:a16="http://schemas.microsoft.com/office/drawing/2010/main" id="{C610E076-EEAF-4607-87EA-648A874243C9}"/>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C7CF8F20-32A0-41D6-8968-24DFF54AB159}" type="slidenum"/>
            <a:endParaRPr dirty="0" lang="en-US"/>
          </a:p>
        </p:txBody>
      </p:sp>
      <p:sp>
        <p:nvSpPr>
          <p:cNvPr id="10" name="TextBox 13">
            <a:extLst>
              <a:ext uri="{D4BDFC66-4A93-481E-BF95-FF878F37BD21}">
                <a16:creationId xmlns:a16="http://schemas.microsoft.com/office/drawing/2010/main" id="{3768B4BE-F40B-44FA-B11D-80A14EB17DBE}"/>
              </a:ext>
            </a:extLst>
          </p:cNvPr>
          <p:cNvSpPr txBox="1"/>
          <p:nvPr/>
        </p:nvSpPr>
        <p:spPr>
          <a:xfrm rot="0">
            <a:off x="1506493" y="2878605"/>
            <a:ext cx="8610600" cy="1495425"/>
          </a:xfrm>
          <a:prstGeom prst="rect">
            <a:avLst/>
          </a:prstGeom>
          <a:noFill/>
        </p:spPr>
        <p:txBody>
          <a:bodyPr rtlCol="0" wrap="square">
            <a:spAutoFit/>
          </a:bodyPr>
          <a:lstStyle/>
          <a:p>
            <a:pPr/>
            <a:r>
              <a:rPr dirty="0" lang="en-US" sz="2400"/>
              <a:t>STUDENT NAME : R charulatha</a:t>
            </a:r>
          </a:p>
          <a:p>
            <a:pPr/>
            <a:r>
              <a:rPr dirty="0" lang="en-US" sz="2400"/>
              <a:t>REGISTER NO: 312204981</a:t>
            </a:r>
          </a:p>
          <a:p>
            <a:pPr/>
            <a:r>
              <a:rPr dirty="0" lang="en-US" sz="2400"/>
              <a:t>DEPARTMENT: </a:t>
            </a:r>
            <a:r>
              <a:rPr dirty="0" lang="en-US" sz="2400"/>
              <a:t>I</a:t>
            </a:r>
            <a:r>
              <a:rPr dirty="0" lang="en-US" sz="2400"/>
              <a:t>I</a:t>
            </a:r>
            <a:r>
              <a:rPr dirty="0" lang="en-US" sz="2400"/>
              <a:t>I</a:t>
            </a:r>
            <a:r>
              <a:rPr dirty="0" lang="en-US" sz="2400"/>
              <a:t> </a:t>
            </a:r>
            <a:r>
              <a:rPr dirty="0" lang="en-US" sz="2400"/>
              <a:t>B.COM </a:t>
            </a:r>
            <a:r>
              <a:rPr dirty="0" lang="en-IN" sz="2400"/>
              <a:t>(General) </a:t>
            </a:r>
            <a:r>
              <a:rPr dirty="0" lang="en-US" sz="2400"/>
              <a:t>'</a:t>
            </a:r>
            <a:r>
              <a:rPr dirty="0" lang="en-US" sz="2400"/>
              <a:t>A</a:t>
            </a:r>
            <a:r>
              <a:rPr dirty="0" lang="en-US" sz="2400"/>
              <a:t>'</a:t>
            </a:r>
          </a:p>
          <a:p>
            <a:pPr/>
            <a:r>
              <a:rPr dirty="0" lang="en-US" sz="2400"/>
              <a:t>COLLEGE: NAZARETH COLLEGE OF ARTS AND SCIENCE </a:t>
            </a:r>
            <a:endParaRPr dirty="0" lang="en-US" sz="2400"/>
          </a:p>
        </p:txBody>
      </p:sp>
    </p:spTree>
    <p:extLst>
      <p:ext uri="{874718C6-ABE3-46E5-B7AE-8EBBA311288E}">
        <p14:creationId xmlns:p14="http://schemas.microsoft.com/office/powerpoint/2010/main" val="1725870337167"/>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object 5">
            <a:extLst>
              <a:ext uri="{9321A485-29E4-4459-B12F-AFDD7671BBE3}">
                <a16:creationId xmlns:a16="http://schemas.microsoft.com/office/drawing/2010/main" id="{2E2E9B15-3F2F-47F5-94B1-E6201B05B4F2}"/>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3" name="object 6">
            <a:extLst>
              <a:ext uri="{F99D51BE-DD51-4D74-A822-92B8F06DF5A5}">
                <a16:creationId xmlns:a16="http://schemas.microsoft.com/office/drawing/2010/main" id="{FEBCEEF9-835C-4187-88F7-D31734851AE7}"/>
              </a:ext>
            </a:extLst>
          </p:cNvPr>
          <p:cNvPicPr/>
          <p:nvPr/>
        </p:nvPicPr>
        <p:blipFill>
          <a:blip r:embed="rId2"/>
          <a:stretch>
            <a:fillRect/>
          </a:stretch>
        </p:blipFill>
        <p:spPr>
          <a:xfrm rot="0">
            <a:off x="1666875" y="6467474"/>
            <a:ext cx="76200" cy="177800"/>
          </a:xfrm>
          <a:prstGeom prst="rect">
            <a:avLst/>
          </a:prstGeom>
          <a:noFill/>
        </p:spPr>
      </p:pic>
      <p:sp>
        <p:nvSpPr>
          <p:cNvPr id="4" name="object 9">
            <a:extLst>
              <a:ext uri="{DB952674-ADFC-4B87-8065-AFE1D69EABE4}">
                <a16:creationId xmlns:a16="http://schemas.microsoft.com/office/drawing/2010/main" id="{2171DDF2-B5C5-4EA1-90A3-BABDB0F61B09}"/>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F188B219-158F-48C1-9AAD-E5C77810FE84}" type="slidenum"/>
            <a:endParaRPr dirty="0" lang="en-US"/>
          </a:p>
        </p:txBody>
      </p:sp>
      <p:sp>
        <p:nvSpPr>
          <p:cNvPr id="5" name="object 8">
            <a:extLst>
              <a:ext uri="{70F54B56-D5A6-42A6-8440-1566C1239FA3}">
                <a16:creationId xmlns:a16="http://schemas.microsoft.com/office/drawing/2010/main" id="{DA595A5C-BC01-45FE-92A4-088A8E1DFB46}"/>
              </a:ext>
            </a:extLst>
          </p:cNvPr>
          <p:cNvSpPr txBox="1"/>
          <p:nvPr/>
        </p:nvSpPr>
        <p:spPr>
          <a:xfrm rot="0">
            <a:off x="739775" y="291147"/>
            <a:ext cx="3303904" cy="1508760"/>
          </a:xfrm>
          <a:prstGeom prst="rect">
            <a:avLst/>
          </a:prstGeom>
        </p:spPr>
        <p:txBody>
          <a:bodyPr bIns="0" lIns="0" rIns="0" rtlCol="0" tIns="13335" vert="horz" wrap="square">
            <a:spAutoFit/>
          </a:bodyPr>
          <a:lstStyle/>
          <a:p>
            <a:pPr marL="12700">
              <a:lnSpc>
                <a:spcPct val="100000"/>
              </a:lnSpc>
              <a:spcBef>
                <a:spcPts val="105"/>
              </a:spcBef>
            </a:pPr>
            <a:r>
              <a:rPr b="1" dirty="0" lang="en-US" spc="15" sz="4800">
                <a:latin typeface="Trebuchet MS"/>
              </a:rPr>
              <a:t>M</a:t>
            </a:r>
            <a:r>
              <a:rPr b="1" dirty="0" lang="en-US" sz="4800">
                <a:latin typeface="Trebuchet MS"/>
              </a:rPr>
              <a:t>O</a:t>
            </a:r>
            <a:r>
              <a:rPr b="1" dirty="0" lang="en-US" spc="-15" sz="4800">
                <a:latin typeface="Trebuchet MS"/>
              </a:rPr>
              <a:t>D</a:t>
            </a:r>
            <a:r>
              <a:rPr b="1" dirty="0" lang="en-US" spc="-35" sz="4800">
                <a:latin typeface="Trebuchet MS"/>
              </a:rPr>
              <a:t>E</a:t>
            </a:r>
            <a:r>
              <a:rPr b="1" dirty="0" lang="en-US" spc="-30" sz="4800">
                <a:latin typeface="Trebuchet MS"/>
              </a:rPr>
              <a:t>LL</a:t>
            </a:r>
            <a:r>
              <a:rPr b="1" dirty="0" lang="en-US" spc="-5" sz="4800">
                <a:latin typeface="Trebuchet MS"/>
              </a:rPr>
              <a:t>I</a:t>
            </a:r>
            <a:r>
              <a:rPr b="1" dirty="0" lang="en-US" spc="30" sz="4800">
                <a:latin typeface="Trebuchet MS"/>
              </a:rPr>
              <a:t>NG</a:t>
            </a:r>
            <a:endParaRPr b="1" dirty="0" lang="en-US" spc="30" sz="4800">
              <a:latin typeface="Trebuchet MS"/>
            </a:endParaRPr>
          </a:p>
        </p:txBody>
      </p:sp>
      <p:sp>
        <p:nvSpPr>
          <p:cNvPr id="6" name="object 3">
            <a:extLst>
              <a:ext uri="{458DA8CC-4B7B-44E2-840E-904955720495}">
                <a16:creationId xmlns:a16="http://schemas.microsoft.com/office/drawing/2010/main" id="{5B3C29DE-6FFE-449E-9D0B-A87CB9710546}"/>
              </a:ext>
            </a:extLst>
          </p:cNvPr>
          <p:cNvSpPr/>
          <p:nvPr/>
        </p:nvSpPr>
        <p:spPr>
          <a:xfrm flipV="true" rot="21600000">
            <a:off x="739775" y="1935186"/>
            <a:ext cx="9172816" cy="2987625"/>
          </a:xfrm>
          <a:custGeom>
            <a:avLst/>
            <a:gdLst/>
            <a:ahLst/>
            <a:cxnLst/>
            <a:rect b="b" l="0" r="r" t="0"/>
            <a:pathLst>
              <a:path h="457200" w="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lstStyle/>
          <a:p>
            <a:pPr/>
            <a:r>
              <a:rPr dirty="0" lang="en-US"/>
              <a:t>DATA COLLECTION:</a:t>
            </a:r>
          </a:p>
          <a:p>
            <a:pPr indent="-285750" marL="285750">
              <a:buFont typeface="Wingdings"/>
              <a:buChar char=""/>
            </a:pPr>
            <a:r>
              <a:rPr dirty="0" lang="en-US"/>
              <a:t>Drafted the data from the </a:t>
            </a:r>
            <a:r>
              <a:rPr dirty="0" lang="en-US"/>
              <a:t>edunet</a:t>
            </a:r>
            <a:r>
              <a:rPr dirty="0" lang="en-US"/>
              <a:t> dataset.</a:t>
            </a:r>
          </a:p>
          <a:p>
            <a:pPr/>
            <a:r>
              <a:rPr dirty="0" lang="en-US"/>
              <a:t>FEATURE COLLECTION:</a:t>
            </a:r>
          </a:p>
          <a:p>
            <a:pPr indent="-285750" marL="285750">
              <a:buFont typeface="Wingdings"/>
              <a:buChar char=""/>
            </a:pPr>
            <a:r>
              <a:rPr dirty="0" lang="en-US"/>
              <a:t> </a:t>
            </a:r>
            <a:r>
              <a:rPr dirty="0" lang="en-US"/>
              <a:t>Business unit, Gender unit, First name, Performance score.</a:t>
            </a:r>
          </a:p>
          <a:p>
            <a:pPr/>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extLst>
      <p:ext uri="{22D1AA27-04C4-40DF-BFCD-045162BC0517}">
        <p14:creationId xmlns:p14="http://schemas.microsoft.com/office/powerpoint/2010/main" val="1725870337187"/>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object 3">
            <a:extLst>
              <a:ext uri="{64410A7A-28E4-4D34-B8ED-E626E83232ED}">
                <a16:creationId xmlns:a16="http://schemas.microsoft.com/office/drawing/2010/main" id="{A6FCE58B-0662-4591-BF16-7F3483DDA3AB}"/>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F8B8F69C-1BC3-4E26-B547-8D67CFC871E0}">
                <a16:creationId xmlns:a16="http://schemas.microsoft.com/office/drawing/2010/main" id="{C51EE757-1D38-40B4-9F1D-96AC05E2B613}"/>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4" name="object 5">
            <a:extLst>
              <a:ext uri="{5B2776F4-0197-4C34-916B-EC32F8299BD6}">
                <a16:creationId xmlns:a16="http://schemas.microsoft.com/office/drawing/2010/main" id="{E5C92999-4B49-4B73-AF99-211CE898D9E2}"/>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6">
            <a:extLst>
              <a:ext uri="{E649EC8D-86CB-454A-9432-9A08C0E987B6}">
                <a16:creationId xmlns:a16="http://schemas.microsoft.com/office/drawing/2010/main" id="{8CEFD43B-93A7-41F4-BBAB-A61AC3E9A8C1}"/>
              </a:ext>
            </a:extLst>
          </p:cNvPr>
          <p:cNvPicPr/>
          <p:nvPr/>
        </p:nvPicPr>
        <p:blipFill>
          <a:blip r:embed="rId2"/>
          <a:stretch>
            <a:fillRect/>
          </a:stretch>
        </p:blipFill>
        <p:spPr>
          <a:xfrm rot="0">
            <a:off x="1666875" y="6467474"/>
            <a:ext cx="76200" cy="177800"/>
          </a:xfrm>
          <a:prstGeom prst="rect">
            <a:avLst/>
          </a:prstGeom>
          <a:noFill/>
        </p:spPr>
      </p:pic>
      <p:sp>
        <p:nvSpPr>
          <p:cNvPr id="6" name="object 7">
            <a:extLst>
              <a:ext uri="{5ABC8B61-35D9-4F79-AFE3-5BBDD6EAE75B}">
                <a16:creationId xmlns:a16="http://schemas.microsoft.com/office/drawing/2010/main" id="{02D94545-9C7A-47AA-9A7A-0B2AC03F6290}"/>
              </a:ext>
            </a:extLst>
          </p:cNvPr>
          <p:cNvSpPr>
            <a:spLocks noGrp="true"/>
          </p:cNvSpPr>
          <p:nvPr>
            <p:ph type="title"/>
          </p:nvPr>
        </p:nvSpPr>
        <p:spPr>
          <a:xfrm rot="0">
            <a:off x="755331" y="385444"/>
            <a:ext cx="2437130" cy="1461135"/>
          </a:xfrm>
          <a:prstGeom prst="rect">
            <a:avLst/>
          </a:prstGeom>
        </p:spPr>
        <p:txBody>
          <a:bodyPr bIns="0" lIns="0" rIns="0" rtlCol="0" tIns="13335" vert="horz" wrap="square">
            <a:spAutoFit/>
          </a:bodyPr>
          <a:lstStyle/>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7" name="object 9">
            <a:extLst>
              <a:ext uri="{E30FB1B3-36CF-41D5-B587-AEB63EB5DBB4}">
                <a16:creationId xmlns:a16="http://schemas.microsoft.com/office/drawing/2010/main" id="{5EE82002-31F6-4DE8-BD7B-8E639706B5EC}"/>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D7508BB9-67E5-4E2D-BD74-7C08534830A9}" type="slidenum"/>
            <a:endParaRPr dirty="0" lang="en-US"/>
          </a:p>
        </p:txBody>
      </p:sp>
      <p:graphicFrame>
        <p:nvGraphicFramePr>
          <p:cNvPr id="8" name="图表 1">
            <a:extLst>
              <a:ext uri="{3F5D28AE-B28A-4727-B290-CF87F72DA8F0}">
                <a16:creationId xmlns:a16="http://schemas.microsoft.com/office/drawing/2010/main" id="{507EB156-2FC9-4E0C-9FB2-AD368A898101}"/>
              </a:ext>
            </a:extLst>
          </p:cNvPr>
          <p:cNvGraphicFramePr/>
          <p:nvPr/>
        </p:nvGraphicFramePr>
        <p:xfrm rot="0">
          <a:off x="1339763" y="1847330"/>
          <a:ext cx="8276388" cy="4353678"/>
        </p:xfrm>
        <a:graphic>
          <a:graphicData uri="http://schemas.openxmlformats.org/drawingml/2006/chart">
            <c:chart r:id="rId3"/>
          </a:graphicData>
        </a:graphic>
      </p:graphicFrame>
    </p:spTree>
    <p:extLst>
      <p:ext uri="{3521D332-5562-46BC-A729-8B53BC7999B5}">
        <p14:creationId xmlns:p14="http://schemas.microsoft.com/office/powerpoint/2010/main" val="1725870337195"/>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
            <a:extLst>
              <a:ext uri="{63432A26-04F3-4DCC-AC95-14710D460DB1}">
                <a16:creationId xmlns:a16="http://schemas.microsoft.com/office/drawing/2010/main" id="{3A701FED-D17D-4E72-AC7F-9A26B181E799}"/>
              </a:ext>
            </a:extLst>
          </p:cNvPr>
          <p:cNvSpPr>
            <a:spLocks noGrp="true"/>
          </p:cNvSpPr>
          <p:nvPr>
            <p:ph type="title"/>
          </p:nvPr>
        </p:nvSpPr>
        <p:spPr/>
        <p:txBody>
          <a:bodyPr rtlCol="0"/>
          <a:lstStyle/>
          <a:p>
            <a:pPr/>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3" name="图表 1">
            <a:extLst>
              <a:ext uri="{01FD1358-5EA2-40E9-B6D0-C2E38DBC29BE}">
                <a16:creationId xmlns:a16="http://schemas.microsoft.com/office/drawing/2010/main" id="{A9DDBBD4-9855-441E-B87C-98BD4CC90F72}"/>
              </a:ext>
            </a:extLst>
          </p:cNvPr>
          <p:cNvGraphicFramePr/>
          <p:nvPr/>
        </p:nvGraphicFramePr>
        <p:xfrm rot="0">
          <a:off x="609600" y="1577340"/>
          <a:ext cx="4335780" cy="3095235"/>
        </p:xfrm>
        <a:graphic>
          <a:graphicData uri="http://schemas.openxmlformats.org/drawingml/2006/chart">
            <c:chart r:id="rId2"/>
          </a:graphicData>
        </a:graphic>
      </p:graphicFrame>
    </p:spTree>
    <p:extLst>
      <p:ext uri="{4793BD64-F6E6-4FC2-BB24-A5026DBA8668}">
        <p14:creationId xmlns:p14="http://schemas.microsoft.com/office/powerpoint/2010/main" val="1725870337201"/>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BB2E8EDA-4436-4FFD-B775-C256590DAE90}">
                <a16:creationId xmlns:a16="http://schemas.microsoft.com/office/drawing/2010/main" id="{37716663-E82D-49A9-AA30-FEF801B66C9E}"/>
              </a:ext>
            </a:extLst>
          </p:cNvPr>
          <p:cNvSpPr>
            <a:spLocks noGrp="true"/>
          </p:cNvSpPr>
          <p:nvPr>
            <p:ph type="title"/>
          </p:nvPr>
        </p:nvSpPr>
        <p:spPr>
          <a:xfrm rot="0">
            <a:off x="755331" y="385444"/>
            <a:ext cx="10681334" cy="723901"/>
          </a:xfrm>
        </p:spPr>
        <p:txBody>
          <a:bodyPr rtlCol="0"/>
          <a:lstStyle/>
          <a:p>
            <a:pPr/>
            <a:r>
              <a:rPr dirty="0" lang="en-US">
                <a:latin typeface="Times New Roman"/>
              </a:rPr>
              <a:t>conclusion</a:t>
            </a:r>
            <a:endParaRPr dirty="0" lang="en-US">
              <a:latin typeface="Times New Roman"/>
            </a:endParaRPr>
          </a:p>
        </p:txBody>
      </p:sp>
      <p:sp>
        <p:nvSpPr>
          <p:cNvPr id="3" name="TextBox 3">
            <a:extLst>
              <a:ext uri="{0151440A-2E36-47C1-895B-DFAC9FAD4FE5}">
                <a16:creationId xmlns:a16="http://schemas.microsoft.com/office/drawing/2010/main" id="{FDB9BD2B-8748-43B4-AF40-0B356D52DB58}"/>
              </a:ext>
            </a:extLst>
          </p:cNvPr>
          <p:cNvSpPr txBox="1"/>
          <p:nvPr/>
        </p:nvSpPr>
        <p:spPr>
          <a:xfrm rot="0">
            <a:off x="781708" y="1509028"/>
            <a:ext cx="9505291" cy="2225041"/>
          </a:xfrm>
          <a:prstGeom prst="rect">
            <a:avLst/>
          </a:prstGeom>
          <a:noFill/>
        </p:spPr>
        <p:txBody>
          <a:bodyPr rtlCol="0" wrap="square">
            <a:spAutoFit/>
          </a:bodyPr>
          <a:lstStyle/>
          <a:p>
            <a:pPr/>
            <a:r>
              <a:rPr dirty="0" lang="en-IN" sz="2400">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lang="en-IN" sz="2400">
              <a:latin typeface="Times New Roman"/>
            </a:endParaRPr>
          </a:p>
        </p:txBody>
      </p:sp>
    </p:spTree>
    <p:extLst>
      <p:ext uri="{57A11557-F69B-4D92-904E-86036A8645DD}">
        <p14:creationId xmlns:p14="http://schemas.microsoft.com/office/powerpoint/2010/main" val="1725870337203"/>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slide14">
    <p:spTree>
      <p:nvGrpSpPr>
        <p:cNvPr id="1" name=""/>
        <p:cNvGrpSpPr/>
        <p:nvPr/>
      </p:nvGrpSpPr>
      <p:grpSpPr>
        <a:xfrm>
          <a:off x="0" y="0"/>
          <a:ext cx="0" cy="0"/>
          <a:chOff x="0" y="0"/>
          <a:chExt cx="0" cy="0"/>
        </a:xfrm>
      </p:grpSpPr>
      <p:sp>
        <p:nvSpPr>
          <p:cNvPr id="2" name="">
            <a:extLst>
              <a:ext uri="{B648E869-ED2F-43E8-9E11-6E0F100D39D6}">
                <a16:creationId xmlns:a16="http://schemas.microsoft.com/office/drawing/2010/main" id="{3C09D2B7-A56C-49B8-B80C-4213FB6F6807}"/>
              </a:ext>
            </a:extLst>
          </p:cNvPr>
          <p:cNvSpPr/>
          <p:nvPr/>
        </p:nvSpPr>
        <p:spPr>
          <a:xfrm flipH="false" flipV="false" rot="0">
            <a:off x="3270837" y="2724150"/>
            <a:ext cx="4114800" cy="1409700"/>
          </a:xfrm>
          <a:prstGeom prst="rect">
            <a:avLst/>
          </a:prstGeom>
        </p:spPr>
        <p:txBody>
          <a:bodyPr rtlCol="0"/>
          <a:lstStyle/>
          <a:p>
            <a:pPr algn="ctr"/>
            <a:r>
              <a:rPr b="1" dirty="0" lang="en-US" sz="3100">
                <a:latin typeface="+mn-lt"/>
              </a:rPr>
              <a:t>Thank you</a:t>
            </a:r>
            <a:endParaRPr b="1" dirty="0" lang="en-US" sz="3100">
              <a:latin typeface="+mn-lt"/>
            </a:endParaRPr>
          </a:p>
        </p:txBody>
      </p:sp>
    </p:spTree>
    <p:extLst>
      <p:ext uri="{CD67D14B-31FC-4275-8C21-0DA9B7CDFA75}">
        <p14:creationId xmlns:p14="http://schemas.microsoft.com/office/powerpoint/2010/main" val="1725870337204"/>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2">
    <p:spTree>
      <p:nvGrpSpPr>
        <p:cNvPr id="1" name=""/>
        <p:cNvGrpSpPr/>
        <p:nvPr/>
      </p:nvGrpSpPr>
      <p:grpSpPr>
        <a:xfrm>
          <a:off x="0" y="0"/>
          <a:ext cx="0" cy="0"/>
          <a:chOff x="0" y="0"/>
          <a:chExt cx="0" cy="0"/>
        </a:xfrm>
      </p:grpSpPr>
      <p:sp>
        <p:nvSpPr>
          <p:cNvPr id="2" name="object 2">
            <a:extLst>
              <a:ext uri="{26A4F1FA-E4AB-436B-A3DB-5B9280DFEF37}">
                <a16:creationId xmlns:a16="http://schemas.microsoft.com/office/drawing/2010/main" id="{05A34FFE-88C3-444E-B621-3C6F79534EE6}"/>
              </a:ext>
            </a:extLst>
          </p:cNvPr>
          <p:cNvSpPr/>
          <p:nvPr/>
        </p:nvSpPr>
        <p:spPr>
          <a:xfrm rot="0">
            <a:off x="0" y="4825"/>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latin typeface="Times New Roman"/>
              </a:rPr>
              <a:t/>
            </a:r>
            <a:endParaRPr dirty="0" lang="en-US">
              <a:latin typeface="Times New Roman"/>
            </a:endParaRPr>
          </a:p>
        </p:txBody>
      </p:sp>
      <p:grpSp>
        <p:nvGrpSpPr>
          <p:cNvPr id="3" name="object 3">
            <a:extLst>
              <a:ext uri="{1016DB69-430F-4CE3-BDD8-9AEFE8977DD5}">
                <a16:creationId xmlns:a16="http://schemas.microsoft.com/office/drawing/2010/main" id="{B2AD3195-4E5E-42CE-9CE6-BD41F75D084D}"/>
              </a:ext>
            </a:extLst>
          </p:cNvPr>
          <p:cNvGrpSpPr/>
          <p:nvPr/>
        </p:nvGrpSpPr>
        <p:grpSpPr>
          <a:xfrm rot="0">
            <a:off x="7443849" y="0"/>
            <a:ext cx="4752975" cy="6863080"/>
            <a:chOff x="7443849" y="0"/>
            <a:chExt cx="4752975" cy="6863080"/>
          </a:xfrm>
        </p:grpSpPr>
        <p:sp>
          <p:nvSpPr>
            <p:cNvPr id="4" name="object 4">
              <a:extLst>
                <a:ext uri="{5F02F87B-B485-4BCD-945D-15F668C61690}">
                  <a16:creationId xmlns:a16="http://schemas.microsoft.com/office/drawing/2010/main" id="{A03BDB52-F967-4D6E-BB7C-3F5B70DA2B25}"/>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69182CA0-F308-442C-9E6B-68632B5FBA0C}">
                  <a16:creationId xmlns:a16="http://schemas.microsoft.com/office/drawing/2010/main" id="{31DB4B2F-9BD4-4F10-952D-33B114734D38}"/>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78EB177B-4A7A-419C-913B-9194FCA98163}">
                  <a16:creationId xmlns:a16="http://schemas.microsoft.com/office/drawing/2010/main" id="{72C69764-0166-4C69-82E4-8469F8F50998}"/>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6825008F-0F89-4F13-9905-1DE317FD137D}">
                  <a16:creationId xmlns:a16="http://schemas.microsoft.com/office/drawing/2010/main" id="{A95CAA8B-514E-43D4-9B65-DACB84046DD0}"/>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81CBF893-C7FD-4A42-B3E4-ECC0550C5BD1}">
                  <a16:creationId xmlns:a16="http://schemas.microsoft.com/office/drawing/2010/main" id="{2E5F58BC-93C2-4792-9219-8DFCCD1AFBE1}"/>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19CEEFF7-EF02-49C7-808F-6296F35DF8A6}">
                  <a16:creationId xmlns:a16="http://schemas.microsoft.com/office/drawing/2010/main" id="{05DBAC20-0B94-4ACA-AFD3-F38703BC6A32}"/>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44C7E8A9-C71F-4DD8-8DEA-7B2B45CF5056}">
                  <a16:creationId xmlns:a16="http://schemas.microsoft.com/office/drawing/2010/main" id="{D33E40D2-D6E2-45E0-9D5F-F7E8ECAF42D5}"/>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AD78F849-A05D-4D67-BE9E-64CB029AD892}">
                  <a16:creationId xmlns:a16="http://schemas.microsoft.com/office/drawing/2010/main" id="{0F047C7A-A2F2-4631-BAD9-1AC3FDB14C12}"/>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D7B6235D-AF29-4E1B-9FA9-F8E394DB2E70}">
                  <a16:creationId xmlns:a16="http://schemas.microsoft.com/office/drawing/2010/main" id="{C51C11B2-AE83-415A-981C-B84DBC3065A0}"/>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5D05294E-8900-4F0C-BA6B-A39DC93E278D}">
                <a16:creationId xmlns:a16="http://schemas.microsoft.com/office/drawing/2010/main" id="{0A6B69A4-F7A9-438A-A87D-6C92CFE41821}"/>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4648C251-1FE6-4B0A-AB11-93048D248D11}">
                <a16:creationId xmlns:a16="http://schemas.microsoft.com/office/drawing/2010/main" id="{275FA4A0-8365-4BC0-AE97-FBC0FBCE0195}"/>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15" name="object 15">
            <a:extLst>
              <a:ext uri="{8F75F5A1-D62F-4876-887D-6C2F6B09EA16}">
                <a16:creationId xmlns:a16="http://schemas.microsoft.com/office/drawing/2010/main" id="{9171D8E9-CE3F-4770-A15D-0C5838F6C110}"/>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16" name="object 16">
            <a:extLst>
              <a:ext uri="{70B54346-D8DD-4707-AA66-40A6D039AFFB}">
                <a16:creationId xmlns:a16="http://schemas.microsoft.com/office/drawing/2010/main" id="{D540206D-03FE-4D09-A2F8-C98F0BDE3E32}"/>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17" name="object 17">
            <a:extLst>
              <a:ext uri="{D6B8952C-712B-47A6-9A8F-B1CB72754009}">
                <a16:creationId xmlns:a16="http://schemas.microsoft.com/office/drawing/2010/main" id="{066F4CD2-3326-456D-A962-EB8280AAA6A3}"/>
              </a:ext>
            </a:extLst>
          </p:cNvPr>
          <p:cNvSpPr>
            <a:spLocks noGrp="true"/>
          </p:cNvSpPr>
          <p:nvPr>
            <p:ph type="title"/>
          </p:nvPr>
        </p:nvSpPr>
        <p:spPr>
          <a:xfrm rot="0">
            <a:off x="739775" y="829627"/>
            <a:ext cx="3909695"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85" sz="4250"/>
              <a:t> </a:t>
            </a:r>
            <a:r>
              <a:rPr dirty="0" lang="en-US" spc="25" sz="4250"/>
              <a:t>TITLE</a:t>
            </a:r>
            <a:endParaRPr dirty="0" lang="en-US" spc="25" sz="4250"/>
          </a:p>
        </p:txBody>
      </p:sp>
      <p:grpSp>
        <p:nvGrpSpPr>
          <p:cNvPr id="18" name="object 18">
            <a:extLst>
              <a:ext uri="{F238DA40-3F3B-4EED-997E-8630F657AE2A}">
                <a16:creationId xmlns:a16="http://schemas.microsoft.com/office/drawing/2010/main" id="{0BE07F13-CE91-4183-BB3F-BA84C93A422B}"/>
              </a:ext>
            </a:extLst>
          </p:cNvPr>
          <p:cNvGrpSpPr/>
          <p:nvPr/>
        </p:nvGrpSpPr>
        <p:grpSpPr>
          <a:xfrm rot="0">
            <a:off x="466725" y="6410325"/>
            <a:ext cx="3705225" cy="295275"/>
            <a:chOff x="466725" y="6410325"/>
            <a:chExt cx="3705225" cy="295275"/>
          </a:xfrm>
        </p:grpSpPr>
        <p:pic>
          <p:nvPicPr>
            <p:cNvPr id="19" name="object 19">
              <a:extLst>
                <a:ext uri="{8B052456-1031-462B-936C-DD9C2CB40457}">
                  <a16:creationId xmlns:a16="http://schemas.microsoft.com/office/drawing/2010/main" id="{BC3B0BA6-DB05-4EFF-A2F6-AA79E92D656F}"/>
                </a:ext>
              </a:extLst>
            </p:cNvPr>
            <p:cNvPicPr/>
            <p:nvPr/>
          </p:nvPicPr>
          <p:blipFill>
            <a:blip r:embed="rId2"/>
            <a:stretch>
              <a:fillRect/>
            </a:stretch>
          </p:blipFill>
          <p:spPr>
            <a:xfrm rot="0">
              <a:off x="676275" y="6467474"/>
              <a:ext cx="2143125" cy="200025"/>
            </a:xfrm>
            <a:prstGeom prst="rect">
              <a:avLst/>
            </a:prstGeom>
            <a:noFill/>
          </p:spPr>
        </p:pic>
        <p:pic>
          <p:nvPicPr>
            <p:cNvPr id="20" name="object 20">
              <a:extLst>
                <a:ext uri="{9E15928C-68EB-4DDB-8184-D51A50F22E2A}">
                  <a16:creationId xmlns:a16="http://schemas.microsoft.com/office/drawing/2010/main" id="{C87B8D5C-1265-4F6C-84EF-96276A062388}"/>
                </a:ext>
              </a:extLst>
            </p:cNvPr>
            <p:cNvPicPr/>
            <p:nvPr/>
          </p:nvPicPr>
          <p:blipFill>
            <a:blip r:embed="rId3"/>
            <a:stretch>
              <a:fillRect/>
            </a:stretch>
          </p:blipFill>
          <p:spPr>
            <a:xfrm rot="0">
              <a:off x="466725" y="6410325"/>
              <a:ext cx="3705225" cy="295275"/>
            </a:xfrm>
            <a:prstGeom prst="rect">
              <a:avLst/>
            </a:prstGeom>
            <a:noFill/>
          </p:spPr>
        </p:pic>
      </p:grpSp>
      <p:sp>
        <p:nvSpPr>
          <p:cNvPr id="21" name="object 22">
            <a:extLst>
              <a:ext uri="{DDC4A7B0-253C-45C6-9F8E-424F16D0CC49}">
                <a16:creationId xmlns:a16="http://schemas.microsoft.com/office/drawing/2010/main" id="{13343B0A-1011-44F3-93D7-969A2CD1414E}"/>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2F2DA591-46AC-4AA0-B79C-FAF3E3AFA1E5}" type="slidenum"/>
            <a:endParaRPr dirty="0" lang="en-US"/>
          </a:p>
        </p:txBody>
      </p:sp>
      <p:sp>
        <p:nvSpPr>
          <p:cNvPr id="22" name="TextBox 22">
            <a:extLst>
              <a:ext uri="{F608DFDB-2A95-4489-9740-620C444BB5F6}">
                <a16:creationId xmlns:a16="http://schemas.microsoft.com/office/drawing/2010/main" id="{1206CE56-E24C-4EF0-B0AC-6C42CF50EC14}"/>
              </a:ext>
            </a:extLst>
          </p:cNvPr>
          <p:cNvSpPr txBox="1"/>
          <p:nvPr/>
        </p:nvSpPr>
        <p:spPr>
          <a:xfrm rot="0">
            <a:off x="1217522" y="2123271"/>
            <a:ext cx="8593229" cy="2072640"/>
          </a:xfrm>
          <a:prstGeom prst="rect">
            <a:avLst/>
          </a:prstGeom>
          <a:noFill/>
        </p:spPr>
        <p:txBody>
          <a:bodyPr rtlCol="0" wrap="square">
            <a:spAutoFit/>
          </a:bodyPr>
          <a:lstStyle/>
          <a:p>
            <a:pPr/>
            <a:r>
              <a:rPr b="1" dirty="0" lang="en-US" sz="4400">
                <a:solidFill>
                  <a:srgbClr val="0f0f0f"/>
                </a:solidFill>
                <a:latin typeface="Times New Roman"/>
              </a:rPr>
              <a:t>Employee Performance Analysis using Excel:</a:t>
            </a:r>
          </a:p>
          <a:p>
            <a:pPr/>
            <a:r>
              <a:rPr b="1" dirty="0" lang="en-US" sz="4400">
                <a:solidFill>
                  <a:srgbClr val="0f0f0f"/>
                </a:solidFill>
                <a:latin typeface="Times New Roman"/>
              </a:rPr>
              <a:t>SCORE BASED APPROACH</a:t>
            </a:r>
            <a:endParaRPr b="1" dirty="0" lang="en-US" sz="4400">
              <a:solidFill>
                <a:srgbClr val="0f0f0f"/>
              </a:solidFill>
              <a:latin typeface="Times New Roman"/>
            </a:endParaRPr>
          </a:p>
        </p:txBody>
      </p:sp>
    </p:spTree>
    <p:extLst>
      <p:ext uri="{4667665B-2CAD-476D-ADBA-CBC24A0891AE}">
        <p14:creationId xmlns:p14="http://schemas.microsoft.com/office/powerpoint/2010/main" val="1725870337171"/>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3">
    <p:spTree>
      <p:nvGrpSpPr>
        <p:cNvPr id="1" name=""/>
        <p:cNvGrpSpPr/>
        <p:nvPr/>
      </p:nvGrpSpPr>
      <p:grpSpPr>
        <a:xfrm>
          <a:off x="0" y="0"/>
          <a:ext cx="0" cy="0"/>
          <a:chOff x="0" y="0"/>
          <a:chExt cx="0" cy="0"/>
        </a:xfrm>
      </p:grpSpPr>
      <p:sp>
        <p:nvSpPr>
          <p:cNvPr id="2" name="object 2">
            <a:extLst>
              <a:ext uri="{1D288603-B086-4B69-A556-86A278139B16}">
                <a16:creationId xmlns:a16="http://schemas.microsoft.com/office/drawing/2010/main" id="{9D77B833-3A2E-4F82-A8DC-94E51AFF43C9}"/>
              </a:ext>
            </a:extLst>
          </p:cNvPr>
          <p:cNvSpPr/>
          <p:nvPr/>
        </p:nvSpPr>
        <p:spPr>
          <a:xfrm rot="0">
            <a:off x="-76200" y="28579"/>
            <a:ext cx="12481712"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D82F86FB-489E-45BE-91E5-88A3F9306B72}">
                <a16:creationId xmlns:a16="http://schemas.microsoft.com/office/drawing/2010/main" id="{A1B82F55-F0AC-40ED-8129-2FED75E3F10A}"/>
              </a:ext>
            </a:extLst>
          </p:cNvPr>
          <p:cNvGrpSpPr/>
          <p:nvPr/>
        </p:nvGrpSpPr>
        <p:grpSpPr>
          <a:xfrm rot="0">
            <a:off x="7443849" y="0"/>
            <a:ext cx="4752975" cy="6863080"/>
            <a:chOff x="7443849" y="0"/>
            <a:chExt cx="4752975" cy="6863080"/>
          </a:xfrm>
        </p:grpSpPr>
        <p:sp>
          <p:nvSpPr>
            <p:cNvPr id="4" name="object 4">
              <a:extLst>
                <a:ext uri="{27392E3A-7623-40D8-A7D1-73E229773242}">
                  <a16:creationId xmlns:a16="http://schemas.microsoft.com/office/drawing/2010/main" id="{7D40D61B-95D2-46FC-BD17-CA19BEADA52A}"/>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B01599FC-C810-4418-B9BE-126281E9F15E}">
                  <a16:creationId xmlns:a16="http://schemas.microsoft.com/office/drawing/2010/main" id="{12EA22D7-BDD0-4696-9763-AF0FFCBEBC91}"/>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58C88777-D452-4687-8566-4AED21EC1037}">
                  <a16:creationId xmlns:a16="http://schemas.microsoft.com/office/drawing/2010/main" id="{65D23334-8FFC-4D06-9B3A-A76C92855D43}"/>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79A1D8B4-BC18-40CF-85D4-7C0559CCD885}">
                  <a16:creationId xmlns:a16="http://schemas.microsoft.com/office/drawing/2010/main" id="{10AE8DD0-921D-4A8B-8945-E789A0F4FD85}"/>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EAC26758-924E-46FF-B39A-C9E4DA8D3930}">
                  <a16:creationId xmlns:a16="http://schemas.microsoft.com/office/drawing/2010/main" id="{37A18E2D-49C1-4A29-A05D-36C9770088D2}"/>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E9E8C377-298A-4140-A464-B201CC0B4C93}">
                  <a16:creationId xmlns:a16="http://schemas.microsoft.com/office/drawing/2010/main" id="{F9E9EEAF-F558-4717-B866-A853C5264030}"/>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392DEF25-F61A-4753-9EA9-1B3DBEBA5B6D}">
                  <a16:creationId xmlns:a16="http://schemas.microsoft.com/office/drawing/2010/main" id="{EE47B0DB-9AF9-4C38-AB90-1F03CD1D48B6}"/>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57C070A8-9A2F-44E4-A737-81830B482794}">
                  <a16:creationId xmlns:a16="http://schemas.microsoft.com/office/drawing/2010/main" id="{5C5E3C32-9023-4876-8C81-193FB630CAA1}"/>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68BAB259-F926-4D1A-A89D-3173E695624E}">
                  <a16:creationId xmlns:a16="http://schemas.microsoft.com/office/drawing/2010/main" id="{1C7E8B0D-4C8A-419E-AEE7-917ED02AF241}"/>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6CBB158B-37F2-4CCC-9297-1D703D5BACCE}">
                <a16:creationId xmlns:a16="http://schemas.microsoft.com/office/drawing/2010/main" id="{359E8AB6-E5F2-4AC2-9311-72BFC2B7D690}"/>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59A39293-7909-4058-A655-D6CB97A63B9C}">
                <a16:creationId xmlns:a16="http://schemas.microsoft.com/office/drawing/2010/main" id="{412676CB-8165-4CB9-A89C-D94C42ED9BC4}"/>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5" name="object 15">
            <a:extLst>
              <a:ext uri="{7CF0D15A-8614-459A-B6B0-6BEBB8FAB452}">
                <a16:creationId xmlns:a16="http://schemas.microsoft.com/office/drawing/2010/main" id="{9C721E0A-10F8-468A-A176-961481B03BDC}"/>
              </a:ext>
            </a:extLst>
          </p:cNvPr>
          <p:cNvSpPr/>
          <p:nvPr/>
        </p:nvSpPr>
        <p:spPr>
          <a:xfrm rot="0">
            <a:off x="7362825" y="447675"/>
            <a:ext cx="361950" cy="361950"/>
          </a:xfrm>
          <a:custGeom>
            <a:avLst/>
            <a:gdLst/>
            <a:ahLst/>
            <a:cxnLst/>
            <a:rect b="b" l="0" r="r" t="0"/>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lstStyle/>
          <a:p>
            <a:pPr/>
            <a:r>
              <a:rPr dirty="0" lang="en-US"/>
              <a:t/>
            </a:r>
            <a:endParaRPr dirty="0" lang="en-US"/>
          </a:p>
        </p:txBody>
      </p:sp>
      <p:sp>
        <p:nvSpPr>
          <p:cNvPr id="16" name="object 16">
            <a:extLst>
              <a:ext uri="{2358026F-CCB4-49D8-85A3-2D69F5D5E9BE}">
                <a16:creationId xmlns:a16="http://schemas.microsoft.com/office/drawing/2010/main" id="{0FDCE2B1-D719-43E7-B80D-A1E6487C75C2}"/>
              </a:ext>
            </a:extLst>
          </p:cNvPr>
          <p:cNvSpPr/>
          <p:nvPr/>
        </p:nvSpPr>
        <p:spPr>
          <a:xfrm rot="0">
            <a:off x="11010900" y="5610225"/>
            <a:ext cx="647700" cy="647700"/>
          </a:xfrm>
          <a:custGeom>
            <a:avLst/>
            <a:gdLst/>
            <a:ahLst/>
            <a:cxnLst/>
            <a:rect b="b" l="0" r="r" t="0"/>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lstStyle/>
          <a:p>
            <a:pPr/>
            <a:r>
              <a:rPr dirty="0" lang="en-US"/>
              <a:t/>
            </a:r>
            <a:endParaRPr dirty="0" lang="en-US"/>
          </a:p>
        </p:txBody>
      </p:sp>
      <p:pic>
        <p:nvPicPr>
          <p:cNvPr id="17" name="object 17">
            <a:extLst>
              <a:ext uri="{78DD3AD0-7CB5-49C5-A863-33E55C174D02}">
                <a16:creationId xmlns:a16="http://schemas.microsoft.com/office/drawing/2010/main" id="{367F19E6-D217-4F84-B5A5-93BFADF09EC0}"/>
              </a:ext>
            </a:extLst>
          </p:cNvPr>
          <p:cNvPicPr/>
          <p:nvPr/>
        </p:nvPicPr>
        <p:blipFill>
          <a:blip r:embed="rId2"/>
          <a:stretch>
            <a:fillRect/>
          </a:stretch>
        </p:blipFill>
        <p:spPr>
          <a:xfrm rot="0">
            <a:off x="10687050" y="6134100"/>
            <a:ext cx="247650" cy="247650"/>
          </a:xfrm>
          <a:prstGeom prst="rect">
            <a:avLst/>
          </a:prstGeom>
          <a:noFill/>
        </p:spPr>
      </p:pic>
      <p:grpSp>
        <p:nvGrpSpPr>
          <p:cNvPr id="18" name="object 18">
            <a:extLst>
              <a:ext uri="{9FF3DE96-3FE7-4F68-8D86-A0569281705D}">
                <a16:creationId xmlns:a16="http://schemas.microsoft.com/office/drawing/2010/main" id="{F952C33B-4124-4BA8-ADA8-E6047423C345}"/>
              </a:ext>
            </a:extLst>
          </p:cNvPr>
          <p:cNvGrpSpPr/>
          <p:nvPr/>
        </p:nvGrpSpPr>
        <p:grpSpPr>
          <a:xfrm rot="0">
            <a:off x="47625" y="3819523"/>
            <a:ext cx="4124325" cy="3009900"/>
            <a:chOff x="47625" y="3819523"/>
            <a:chExt cx="4124325" cy="3009900"/>
          </a:xfrm>
        </p:grpSpPr>
        <p:pic>
          <p:nvPicPr>
            <p:cNvPr id="19" name="object 19">
              <a:extLst>
                <a:ext uri="{C6E797A9-B8CC-4EBF-B380-95FCCF7BBC52}">
                  <a16:creationId xmlns:a16="http://schemas.microsoft.com/office/drawing/2010/main" id="{BB4FB3A5-20F7-4EFA-9B89-C5F44C6593AF}"/>
                </a:ext>
              </a:extLst>
            </p:cNvPr>
            <p:cNvPicPr/>
            <p:nvPr/>
          </p:nvPicPr>
          <p:blipFill>
            <a:blip r:embed="rId3"/>
            <a:stretch>
              <a:fillRect/>
            </a:stretch>
          </p:blipFill>
          <p:spPr>
            <a:xfrm rot="0">
              <a:off x="466725" y="6410325"/>
              <a:ext cx="3705225" cy="295275"/>
            </a:xfrm>
            <a:prstGeom prst="rect">
              <a:avLst/>
            </a:prstGeom>
            <a:noFill/>
          </p:spPr>
        </p:pic>
        <p:pic>
          <p:nvPicPr>
            <p:cNvPr id="20" name="object 20">
              <a:extLst>
                <a:ext uri="{C699C96A-C54E-4A19-99F0-4ECF0C947378}">
                  <a16:creationId xmlns:a16="http://schemas.microsoft.com/office/drawing/2010/main" id="{1F85263F-52E2-4EAA-A599-C588F9B1F92F}"/>
                </a:ext>
              </a:extLst>
            </p:cNvPr>
            <p:cNvPicPr/>
            <p:nvPr/>
          </p:nvPicPr>
          <p:blipFill>
            <a:blip r:embed="rId4"/>
            <a:stretch>
              <a:fillRect/>
            </a:stretch>
          </p:blipFill>
          <p:spPr>
            <a:xfrm rot="0">
              <a:off x="47625" y="3819523"/>
              <a:ext cx="1733550" cy="3009898"/>
            </a:xfrm>
            <a:prstGeom prst="rect">
              <a:avLst/>
            </a:prstGeom>
            <a:noFill/>
          </p:spPr>
        </p:pic>
      </p:grpSp>
      <p:sp>
        <p:nvSpPr>
          <p:cNvPr id="21" name="object 21">
            <a:extLst>
              <a:ext uri="{BD2414B4-7D28-415C-8B92-67116584BD41}">
                <a16:creationId xmlns:a16="http://schemas.microsoft.com/office/drawing/2010/main" id="{1017353D-145C-4320-BFAB-9118EE15BE9B}"/>
              </a:ext>
            </a:extLst>
          </p:cNvPr>
          <p:cNvSpPr>
            <a:spLocks noGrp="true"/>
          </p:cNvSpPr>
          <p:nvPr>
            <p:ph type="title"/>
          </p:nvPr>
        </p:nvSpPr>
        <p:spPr>
          <a:xfrm rot="0">
            <a:off x="739775" y="445388"/>
            <a:ext cx="2357120" cy="1461135"/>
          </a:xfrm>
          <a:prstGeom prst="rect">
            <a:avLst/>
          </a:prstGeom>
        </p:spPr>
        <p:txBody>
          <a:bodyPr bIns="0" lIns="0" rIns="0" rtlCol="0" tIns="13335" vert="horz" wrap="square">
            <a:spAutoFit/>
          </a:bodyPr>
          <a:lstStyle/>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22" name="object 22">
            <a:extLst>
              <a:ext uri="{FC061738-620F-4D00-B0DB-2F0599BFA599}">
                <a16:creationId xmlns:a16="http://schemas.microsoft.com/office/drawing/2010/main" id="{0D2CB600-B513-4732-9070-1E42FDA2D989}"/>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9EBA1916-6D58-4C2A-AA7F-689032FF7D84}" type="slidenum"/>
            <a:endParaRPr dirty="0" lang="en-US"/>
          </a:p>
        </p:txBody>
      </p:sp>
      <p:sp>
        <p:nvSpPr>
          <p:cNvPr id="23" name="TextBox 22">
            <a:extLst>
              <a:ext uri="{F0109304-4F49-4483-8C5B-FEC08FF70152}">
                <a16:creationId xmlns:a16="http://schemas.microsoft.com/office/drawing/2010/main" id="{849EF14B-5548-4E21-964C-8F93FB502BD2}"/>
              </a:ext>
            </a:extLst>
          </p:cNvPr>
          <p:cNvSpPr txBox="1"/>
          <p:nvPr/>
        </p:nvSpPr>
        <p:spPr>
          <a:xfrm rot="0">
            <a:off x="2509807" y="1041533"/>
            <a:ext cx="5029200" cy="4282439"/>
          </a:xfrm>
          <a:prstGeom prst="rect">
            <a:avLst/>
          </a:prstGeom>
          <a:noFill/>
        </p:spPr>
        <p:txBody>
          <a:bodyPr rtlCol="0" wrap="square">
            <a:spAutoFit/>
          </a:bodyPr>
          <a:lstStyle/>
          <a:p>
            <a:pPr algn="l"/>
            <a:r>
              <a:rPr dirty="0" lang="en-US"/>
              <a:t/>
            </a:r>
          </a:p>
          <a:p>
            <a:pPr algn="l">
              <a:buFont typeface="+mj-lt"/>
              <a:buAutoNum type="arabicPeriod"/>
            </a:pPr>
            <a:r>
              <a:rPr b="0" dirty="0" i="0" lang="en-US" sz="2800">
                <a:solidFill>
                  <a:srgbClr val="0d0d0d"/>
                </a:solidFill>
                <a:latin typeface="Times New Roman"/>
              </a:rPr>
              <a:t>Problem Statement</a:t>
            </a:r>
          </a:p>
          <a:p>
            <a:pPr algn="l">
              <a:buFont typeface="+mj-lt"/>
              <a:buAutoNum type="arabicPeriod"/>
            </a:pPr>
            <a:r>
              <a:rPr b="0" dirty="0" i="0" lang="en-US" sz="2800">
                <a:solidFill>
                  <a:srgbClr val="0d0d0d"/>
                </a:solidFill>
                <a:latin typeface="Times New Roman"/>
              </a:rPr>
              <a:t>Project Overview</a:t>
            </a:r>
          </a:p>
          <a:p>
            <a:pPr algn="l">
              <a:buFont typeface="+mj-lt"/>
              <a:buAutoNum type="arabicPeriod"/>
            </a:pPr>
            <a:r>
              <a:rPr b="0" dirty="0" i="0" lang="en-US" sz="2800">
                <a:solidFill>
                  <a:srgbClr val="0d0d0d"/>
                </a:solidFill>
                <a:latin typeface="Times New Roman"/>
              </a:rPr>
              <a:t>End Users</a:t>
            </a:r>
          </a:p>
          <a:p>
            <a:pPr algn="l">
              <a:buFont typeface="+mj-lt"/>
              <a:buAutoNum type="arabicPeriod"/>
            </a:pPr>
            <a:r>
              <a:rPr b="0" dirty="0" i="0" lang="en-US" sz="2800">
                <a:solidFill>
                  <a:srgbClr val="0d0d0d"/>
                </a:solidFill>
                <a:latin typeface="Times New Roman"/>
              </a:rPr>
              <a:t>Our Solution and Proposition</a:t>
            </a:r>
          </a:p>
          <a:p>
            <a:pPr algn="l">
              <a:buFont typeface="+mj-lt"/>
              <a:buAutoNum type="arabicPeriod"/>
            </a:pPr>
            <a:r>
              <a:rPr dirty="0" lang="en-US" sz="2800">
                <a:solidFill>
                  <a:srgbClr val="0d0d0d"/>
                </a:solidFill>
                <a:latin typeface="Times New Roman"/>
              </a:rPr>
              <a:t>Dataset Description</a:t>
            </a:r>
          </a:p>
          <a:p>
            <a:pPr algn="l">
              <a:buFont typeface="+mj-lt"/>
              <a:buAutoNum type="arabicPeriod"/>
            </a:pPr>
            <a:r>
              <a:rPr b="0" dirty="0" i="0" lang="en-US" sz="2800">
                <a:solidFill>
                  <a:srgbClr val="0d0d0d"/>
                </a:solidFill>
                <a:latin typeface="Times New Roman"/>
              </a:rPr>
              <a:t>Modelling Approach</a:t>
            </a:r>
          </a:p>
          <a:p>
            <a:pPr algn="l">
              <a:buFont typeface="+mj-lt"/>
              <a:buAutoNum type="arabicPeriod"/>
            </a:pPr>
            <a:r>
              <a:rPr b="0" dirty="0" i="0" lang="en-US" sz="2800">
                <a:solidFill>
                  <a:srgbClr val="0d0d0d"/>
                </a:solidFill>
                <a:latin typeface="Times New Roman"/>
              </a:rPr>
              <a:t>Results and </a:t>
            </a:r>
            <a:r>
              <a:rPr dirty="0" lang="en-US" sz="2800">
                <a:solidFill>
                  <a:srgbClr val="0d0d0d"/>
                </a:solidFill>
                <a:latin typeface="Times New Roman"/>
              </a:rPr>
              <a:t>Discussion</a:t>
            </a:r>
          </a:p>
          <a:p>
            <a:pPr algn="l">
              <a:buFont typeface="+mj-lt"/>
              <a:buAutoNum type="arabicPeriod"/>
            </a:pPr>
            <a:r>
              <a:rPr b="0" dirty="0" i="0" lang="en-US" sz="2800">
                <a:solidFill>
                  <a:srgbClr val="0d0d0d"/>
                </a:solidFill>
                <a:latin typeface="Times New Roman"/>
              </a:rPr>
              <a:t>Conclusion</a:t>
            </a:r>
          </a:p>
          <a:p>
            <a:pPr/>
            <a:r>
              <a:rPr dirty="0" lang="en-IN" sz="2800">
                <a:latin typeface="Times New Roman"/>
              </a:rPr>
              <a:t/>
            </a:r>
            <a:endParaRPr dirty="0" lang="en-IN" sz="2800">
              <a:latin typeface="Times New Roman"/>
            </a:endParaRPr>
          </a:p>
        </p:txBody>
      </p:sp>
    </p:spTree>
    <p:extLst>
      <p:ext uri="{1D2C2138-33D1-4497-B8F3-E139E2B23844}">
        <p14:creationId xmlns:p14="http://schemas.microsoft.com/office/powerpoint/2010/main" val="1725870337174"/>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grpSp>
        <p:nvGrpSpPr>
          <p:cNvPr id="2" name="object 2">
            <a:extLst>
              <a:ext uri="{861F5180-BA53-484E-B784-36598831D2E3}">
                <a16:creationId xmlns:a16="http://schemas.microsoft.com/office/drawing/2010/main" id="{137CDA85-5C1F-4850-8CD3-198575B58FC6}"/>
              </a:ext>
            </a:extLst>
          </p:cNvPr>
          <p:cNvGrpSpPr/>
          <p:nvPr/>
        </p:nvGrpSpPr>
        <p:grpSpPr>
          <a:xfrm rot="0">
            <a:off x="7991474" y="2933700"/>
            <a:ext cx="2762250" cy="3257550"/>
            <a:chOff x="7991474" y="2933700"/>
            <a:chExt cx="2762250" cy="3257550"/>
          </a:xfrm>
        </p:grpSpPr>
        <p:sp>
          <p:nvSpPr>
            <p:cNvPr id="3" name="object 3">
              <a:extLst>
                <a:ext uri="{8AA20092-4619-4D73-AF75-C5323EBA7F2F}">
                  <a16:creationId xmlns:a16="http://schemas.microsoft.com/office/drawing/2010/main" id="{4C8CA947-3368-48D0-960B-FDB817191908}"/>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D89F60CE-96B9-4FCC-B268-4BE6115C1739}">
                  <a16:creationId xmlns:a16="http://schemas.microsoft.com/office/drawing/2010/main" id="{BB1297BA-8664-4C75-AB2C-993B46FB7C4A}"/>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E76BFAEA-73C9-49CB-886C-26EF30B55FC7}">
                  <a16:creationId xmlns:a16="http://schemas.microsoft.com/office/drawing/2010/main" id="{8F795944-401A-48E4-AB24-C56730A73F79}"/>
                </a:ext>
              </a:extLst>
            </p:cNvPr>
            <p:cNvPicPr/>
            <p:nvPr/>
          </p:nvPicPr>
          <p:blipFill>
            <a:blip r:embed="rId2"/>
            <a:stretch>
              <a:fillRect/>
            </a:stretch>
          </p:blipFill>
          <p:spPr>
            <a:xfrm rot="0">
              <a:off x="7991474" y="2933700"/>
              <a:ext cx="2762250" cy="3257550"/>
            </a:xfrm>
            <a:prstGeom prst="rect">
              <a:avLst/>
            </a:prstGeom>
            <a:noFill/>
          </p:spPr>
        </p:pic>
      </p:grpSp>
      <p:sp>
        <p:nvSpPr>
          <p:cNvPr id="6" name="object 7">
            <a:extLst>
              <a:ext uri="{69017B7D-BCAC-4688-B7C4-E8DB22146A7A}">
                <a16:creationId xmlns:a16="http://schemas.microsoft.com/office/drawing/2010/main" id="{CF133936-F82F-484A-923C-6701D67557DD}"/>
              </a:ext>
            </a:extLst>
          </p:cNvPr>
          <p:cNvSpPr>
            <a:spLocks noGrp="true"/>
          </p:cNvSpPr>
          <p:nvPr>
            <p:ph type="title"/>
          </p:nvPr>
        </p:nvSpPr>
        <p:spPr>
          <a:xfrm rot="0">
            <a:off x="834072" y="575055"/>
            <a:ext cx="5636894" cy="1261110"/>
          </a:xfrm>
          <a:prstGeom prst="rect">
            <a:avLst/>
          </a:prstGeom>
        </p:spPr>
        <p:txBody>
          <a:bodyPr bIns="0" lIns="0" rIns="0" rtlCol="0" tIns="16510" vert="horz" wrap="square">
            <a:spAutoFit/>
          </a:bodyPr>
          <a:lstStyle/>
          <a:p>
            <a:pPr marL="12700">
              <a:lnSpc>
                <a:spcPct val="100000"/>
              </a:lnSpc>
              <a:spcBef>
                <a:spcPts val="130"/>
              </a:spcBef>
            </a:pPr>
            <a:r>
              <a:rPr dirty="0" lang="en-US" spc="-20" sz="4250"/>
              <a:t>P</a:t>
            </a:r>
            <a:r>
              <a:rPr dirty="0" lang="en-US" spc="15" sz="4250"/>
              <a:t>ROB</a:t>
            </a:r>
            <a:r>
              <a:rPr dirty="0" lang="en-US" spc="55" sz="4250"/>
              <a:t>L</a:t>
            </a:r>
            <a:r>
              <a:rPr dirty="0" lang="en-US" spc="-20" sz="4250"/>
              <a:t>E</a:t>
            </a:r>
            <a:r>
              <a:rPr dirty="0" lang="en-US" spc="20" sz="4250"/>
              <a:t>M</a:t>
            </a:r>
            <a:r>
              <a:rPr dirty="0" lang="en-US" spc="10" sz="4250"/>
              <a:t>S</a:t>
            </a:r>
            <a:r>
              <a:rPr dirty="0" lang="en-US" spc="-370" sz="4250"/>
              <a:t>T</a:t>
            </a:r>
            <a:r>
              <a:rPr dirty="0" lang="en-US" spc="-375" sz="4250"/>
              <a:t>A</a:t>
            </a:r>
            <a:r>
              <a:rPr dirty="0" lang="en-US" spc="15" sz="4250"/>
              <a:t>T</a:t>
            </a:r>
            <a:r>
              <a:rPr dirty="0" lang="en-US" spc="-10" sz="4250"/>
              <a:t>E</a:t>
            </a:r>
            <a:r>
              <a:rPr dirty="0" lang="en-US" spc="-20" sz="4250"/>
              <a:t>ME</a:t>
            </a:r>
            <a:r>
              <a:rPr dirty="0" lang="en-US" spc="10" sz="4250"/>
              <a:t>NT</a:t>
            </a:r>
            <a:endParaRPr dirty="0" lang="en-US" spc="10" sz="4250"/>
          </a:p>
        </p:txBody>
      </p:sp>
      <p:pic>
        <p:nvPicPr>
          <p:cNvPr id="7" name="object 8">
            <a:extLst>
              <a:ext uri="{F52DD027-96CF-41DE-9E3E-DCB835000492}">
                <a16:creationId xmlns:a16="http://schemas.microsoft.com/office/drawing/2010/main" id="{DB19E9FE-62F8-4019-983D-F30DDD47B2FC}"/>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AC1FFF1B-5FC1-44EE-9510-E523003256CD}">
                <a16:creationId xmlns:a16="http://schemas.microsoft.com/office/drawing/2010/main" id="{8D0EBFE8-810C-479A-9E97-64ED8CC77566}"/>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91F4084D-F5C6-4656-AF97-3C0783A46183}" type="slidenum"/>
            <a:endParaRPr dirty="0" lang="en-US"/>
          </a:p>
        </p:txBody>
      </p:sp>
      <p:sp>
        <p:nvSpPr>
          <p:cNvPr id="9" name="TextBox 10">
            <a:extLst>
              <a:ext uri="{9A7A1EAF-606A-4EF9-8C34-C293D910D6D7}">
                <a16:creationId xmlns:a16="http://schemas.microsoft.com/office/drawing/2010/main" id="{BE9A1817-C3A7-41D1-8B7F-6260DDDD42D0}"/>
              </a:ext>
            </a:extLst>
          </p:cNvPr>
          <p:cNvSpPr txBox="1"/>
          <p:nvPr/>
        </p:nvSpPr>
        <p:spPr>
          <a:xfrm flipV="true" rot="0">
            <a:off x="762000" y="2200037"/>
            <a:ext cx="6934200" cy="1958340"/>
          </a:xfrm>
          <a:prstGeom prst="rect">
            <a:avLst/>
          </a:prstGeom>
          <a:noFill/>
        </p:spPr>
        <p:txBody>
          <a:bodyPr rot="10800000" rtlCol="0" wrap="square">
            <a:spAutoFit/>
          </a:bodyPr>
          <a:lstStyle/>
          <a:p>
            <a:pPr/>
            <a:r>
              <a:rPr dirty="0" lang="en-US"/>
              <a:t/>
            </a:r>
          </a:p>
          <a:p>
            <a:pPr/>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extLst>
      <p:ext uri="{AEA1ED08-41C0-42AA-B79B-1C126B65EA5F}">
        <p14:creationId xmlns:p14="http://schemas.microsoft.com/office/powerpoint/2010/main" val="1725870337176"/>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grpSp>
        <p:nvGrpSpPr>
          <p:cNvPr id="2" name="object 2">
            <a:extLst>
              <a:ext uri="{7A53464D-26C7-436C-A023-037145E86B9F}">
                <a16:creationId xmlns:a16="http://schemas.microsoft.com/office/drawing/2010/main" id="{A0396232-1A9E-4B86-B3E5-118068ECA246}"/>
              </a:ext>
            </a:extLst>
          </p:cNvPr>
          <p:cNvGrpSpPr/>
          <p:nvPr/>
        </p:nvGrpSpPr>
        <p:grpSpPr>
          <a:xfrm rot="0">
            <a:off x="8658225" y="2647950"/>
            <a:ext cx="3533775" cy="3810000"/>
            <a:chOff x="8658225" y="2647950"/>
            <a:chExt cx="3533775" cy="3810000"/>
          </a:xfrm>
        </p:grpSpPr>
        <p:sp>
          <p:nvSpPr>
            <p:cNvPr id="3" name="object 3">
              <a:extLst>
                <a:ext uri="{5DC27D71-4A09-4496-AAFB-9E6F4AD94486}">
                  <a16:creationId xmlns:a16="http://schemas.microsoft.com/office/drawing/2010/main" id="{2EF13F67-44B0-4890-9D65-E27222F6EE88}"/>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A73FD20A-99C1-42A3-9196-745256F5EBAA}">
                  <a16:creationId xmlns:a16="http://schemas.microsoft.com/office/drawing/2010/main" id="{BCFD4CAB-DA6B-40BB-8241-7C041CD69FBF}"/>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4FC210DC-8834-4F66-B960-F8851E26ED90}">
                  <a16:creationId xmlns:a16="http://schemas.microsoft.com/office/drawing/2010/main" id="{10EA6C79-8CF8-43C9-A45F-97CCE30ECE5F}"/>
                </a:ext>
              </a:extLst>
            </p:cNvPr>
            <p:cNvPicPr/>
            <p:nvPr/>
          </p:nvPicPr>
          <p:blipFill>
            <a:blip r:embed="rId2"/>
            <a:stretch>
              <a:fillRect/>
            </a:stretch>
          </p:blipFill>
          <p:spPr>
            <a:xfrm rot="0">
              <a:off x="8658225" y="2647950"/>
              <a:ext cx="3533775" cy="3810000"/>
            </a:xfrm>
            <a:prstGeom prst="rect">
              <a:avLst/>
            </a:prstGeom>
            <a:noFill/>
          </p:spPr>
        </p:pic>
      </p:grpSp>
      <p:sp>
        <p:nvSpPr>
          <p:cNvPr id="6" name="object 7">
            <a:extLst>
              <a:ext uri="{775D1BBE-51F4-4CC2-8E09-4402D30187DC}">
                <a16:creationId xmlns:a16="http://schemas.microsoft.com/office/drawing/2010/main" id="{C402FE26-C7EF-445B-8669-FFC1054E07F9}"/>
              </a:ext>
            </a:extLst>
          </p:cNvPr>
          <p:cNvSpPr>
            <a:spLocks noGrp="true"/>
          </p:cNvSpPr>
          <p:nvPr>
            <p:ph type="title"/>
          </p:nvPr>
        </p:nvSpPr>
        <p:spPr>
          <a:xfrm rot="0">
            <a:off x="739775" y="829627"/>
            <a:ext cx="5263514"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20" sz="4250"/>
              <a:t>OVERVIEW</a:t>
            </a:r>
            <a:endParaRPr dirty="0" lang="en-US" spc="-20" sz="4250"/>
          </a:p>
        </p:txBody>
      </p:sp>
      <p:pic>
        <p:nvPicPr>
          <p:cNvPr id="7" name="object 8">
            <a:extLst>
              <a:ext uri="{C0EE90A9-7C85-4FF1-B95A-9DA3BE81B5A0}">
                <a16:creationId xmlns:a16="http://schemas.microsoft.com/office/drawing/2010/main" id="{AE08835C-31F1-4EF4-9115-49C3EA6F5ED8}"/>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F65B5B8E-9617-43D2-9F52-EFD35223BFFD}">
                <a16:creationId xmlns:a16="http://schemas.microsoft.com/office/drawing/2010/main" id="{13210F5B-17F1-4FF4-AC71-FB54C967D9C8}"/>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8BF2F9A0-66D8-4EA7-A68B-0A3AE53F34E7}" type="slidenum"/>
            <a:endParaRPr dirty="0" lang="en-US"/>
          </a:p>
        </p:txBody>
      </p:sp>
      <p:sp>
        <p:nvSpPr>
          <p:cNvPr id="9" name="TextBox 13">
            <a:extLst>
              <a:ext uri="{33ADF1BF-9F31-4628-A17F-2E0DC0827706}">
                <a16:creationId xmlns:a16="http://schemas.microsoft.com/office/drawing/2010/main" id="{3164745A-96A4-4FF8-8B05-A1D1A91ECAE4}"/>
              </a:ext>
            </a:extLst>
          </p:cNvPr>
          <p:cNvSpPr txBox="1"/>
          <p:nvPr/>
        </p:nvSpPr>
        <p:spPr>
          <a:xfrm rot="0">
            <a:off x="739775" y="1676400"/>
            <a:ext cx="8023224" cy="3291839"/>
          </a:xfrm>
          <a:prstGeom prst="rect">
            <a:avLst/>
          </a:prstGeom>
          <a:noFill/>
        </p:spPr>
        <p:txBody>
          <a:bodyPr rtlCol="0" wrap="square">
            <a:spAutoFit/>
          </a:bodyPr>
          <a:lstStyle/>
          <a:p>
            <a:pPr/>
            <a:r>
              <a:rPr dirty="0" lang="en-US"/>
              <a:t>:</a:t>
            </a:r>
          </a:p>
          <a:p>
            <a:pPr/>
            <a:r>
              <a:rPr dirty="0" lang="en-US"/>
              <a:t/>
            </a:r>
          </a:p>
          <a:p>
            <a:pPr/>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extLst>
      <p:ext uri="{8D5E3058-5985-4B09-A78A-D289AB1EAF2E}">
        <p14:creationId xmlns:p14="http://schemas.microsoft.com/office/powerpoint/2010/main" val="1725870337178"/>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object 2">
            <a:extLst>
              <a:ext uri="{7F54D7E8-589E-4213-9930-AAEA25D4D4AF}">
                <a16:creationId xmlns:a16="http://schemas.microsoft.com/office/drawing/2010/main" id="{A04F85B6-3E73-496F-975F-ECEFB7A4A138}"/>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48261EAE-6D6B-4C0C-8A2B-F7C028E4811D}">
                <a16:creationId xmlns:a16="http://schemas.microsoft.com/office/drawing/2010/main" id="{48001AC1-0C3D-4EF0-A554-13DC300F9D62}"/>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4" name="object 5">
            <a:extLst>
              <a:ext uri="{D89F4E09-A356-4B33-AB24-CE196BB05F6D}">
                <a16:creationId xmlns:a16="http://schemas.microsoft.com/office/drawing/2010/main" id="{DC7E408D-C77B-478A-86C8-79AAA9C0F13A}"/>
              </a:ext>
            </a:extLst>
          </p:cNvPr>
          <p:cNvSpPr>
            <a:spLocks noGrp="true"/>
          </p:cNvSpPr>
          <p:nvPr>
            <p:ph type="title"/>
          </p:nvPr>
        </p:nvSpPr>
        <p:spPr>
          <a:xfrm rot="0">
            <a:off x="699452" y="891793"/>
            <a:ext cx="5014595" cy="499110"/>
          </a:xfrm>
          <a:prstGeom prst="rect">
            <a:avLst/>
          </a:prstGeom>
        </p:spPr>
        <p:txBody>
          <a:bodyPr bIns="0" lIns="0" rIns="0" rtlCol="0" tIns="16510" vert="horz" wrap="square">
            <a:spAutoFit/>
          </a:bodyPr>
          <a:lstStyle/>
          <a:p>
            <a:pPr marL="12700">
              <a:lnSpc>
                <a:spcPct val="100000"/>
              </a:lnSpc>
              <a:spcBef>
                <a:spcPts val="130"/>
              </a:spcBef>
            </a:pPr>
            <a:r>
              <a:rPr dirty="0" lang="en-US" spc="25" sz="3200"/>
              <a:t>W</a:t>
            </a:r>
            <a:r>
              <a:rPr dirty="0" lang="en-US" spc="-20" sz="3200"/>
              <a:t>H</a:t>
            </a:r>
            <a:r>
              <a:rPr dirty="0" lang="en-US" spc="20" sz="3200"/>
              <a:t>O</a:t>
            </a:r>
            <a:r>
              <a:rPr dirty="0" lang="en-US" spc="-235" sz="3200"/>
              <a:t> </a:t>
            </a:r>
            <a:r>
              <a:rPr dirty="0" lang="en-US" spc="-10" sz="3200"/>
              <a:t>AR</a:t>
            </a:r>
            <a:r>
              <a:rPr dirty="0" lang="en-US" spc="15" sz="3200"/>
              <a:t>E</a:t>
            </a:r>
            <a:r>
              <a:rPr dirty="0" lang="en-US" spc="-35" sz="3200"/>
              <a:t> </a:t>
            </a:r>
            <a:r>
              <a:rPr dirty="0" lang="en-US" spc="-10" sz="3200"/>
              <a:t>T</a:t>
            </a:r>
            <a:r>
              <a:rPr dirty="0" lang="en-US" spc="-15" sz="3200"/>
              <a:t>H</a:t>
            </a:r>
            <a:r>
              <a:rPr dirty="0" lang="en-US" spc="15" sz="3200"/>
              <a:t>E</a:t>
            </a:r>
            <a:r>
              <a:rPr dirty="0" lang="en-US" spc="-35" sz="3200"/>
              <a:t> </a:t>
            </a:r>
            <a:r>
              <a:rPr dirty="0" lang="en-US" spc="-20" sz="3200"/>
              <a:t>E</a:t>
            </a:r>
            <a:r>
              <a:rPr dirty="0" lang="en-US" spc="30" sz="3200"/>
              <a:t>N</a:t>
            </a:r>
            <a:r>
              <a:rPr dirty="0" lang="en-US" spc="15" sz="3200"/>
              <a:t>D</a:t>
            </a:r>
            <a:r>
              <a:rPr dirty="0" lang="en-US" spc="-45" sz="3200"/>
              <a:t> </a:t>
            </a:r>
            <a:r>
              <a:rPr dirty="0" lang="en-US" sz="3200"/>
              <a:t>U</a:t>
            </a:r>
            <a:r>
              <a:rPr dirty="0" lang="en-US" spc="10" sz="3200"/>
              <a:t>S</a:t>
            </a:r>
            <a:r>
              <a:rPr dirty="0" lang="en-US" spc="-25" sz="3200"/>
              <a:t>E</a:t>
            </a:r>
            <a:r>
              <a:rPr dirty="0" lang="en-US" spc="-10" sz="3200"/>
              <a:t>R</a:t>
            </a:r>
            <a:r>
              <a:rPr dirty="0" lang="en-US" spc="5" sz="3200"/>
              <a:t>S?</a:t>
            </a:r>
            <a:endParaRPr dirty="0" lang="en-US" spc="5" sz="3200"/>
          </a:p>
        </p:txBody>
      </p:sp>
      <p:pic>
        <p:nvPicPr>
          <p:cNvPr id="5" name="object 6">
            <a:extLst>
              <a:ext uri="{220D2C97-1292-44F9-92D9-624D8D891608}">
                <a16:creationId xmlns:a16="http://schemas.microsoft.com/office/drawing/2010/main" id="{5D632F5D-51B6-497A-BCE9-4E562C4AF3E4}"/>
              </a:ext>
            </a:extLst>
          </p:cNvPr>
          <p:cNvPicPr/>
          <p:nvPr/>
        </p:nvPicPr>
        <p:blipFill>
          <a:blip r:embed="rId2"/>
          <a:stretch>
            <a:fillRect/>
          </a:stretch>
        </p:blipFill>
        <p:spPr>
          <a:xfrm rot="0">
            <a:off x="723900" y="6172200"/>
            <a:ext cx="2181225" cy="485775"/>
          </a:xfrm>
          <a:prstGeom prst="rect">
            <a:avLst/>
          </a:prstGeom>
          <a:noFill/>
        </p:spPr>
      </p:pic>
      <p:sp>
        <p:nvSpPr>
          <p:cNvPr id="6" name="object 8">
            <a:extLst>
              <a:ext uri="{E797805B-8F74-447B-BD42-6FE3DA66053D}">
                <a16:creationId xmlns:a16="http://schemas.microsoft.com/office/drawing/2010/main" id="{6C154498-F6AB-41B2-9220-D28B63FCCFB1}"/>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73704B7F-816C-4448-B26A-76F648B48DF8}" type="slidenum"/>
            <a:endParaRPr dirty="0" lang="en-US"/>
          </a:p>
        </p:txBody>
      </p:sp>
      <p:sp>
        <p:nvSpPr>
          <p:cNvPr id="7" name="TextBox 8">
            <a:extLst>
              <a:ext uri="{3EBA7750-F012-46DB-BF35-EEA12163E06D}">
                <a16:creationId xmlns:a16="http://schemas.microsoft.com/office/drawing/2010/main" id="{791A980B-1CF7-49B4-86C3-7004A52323C5}"/>
              </a:ext>
            </a:extLst>
          </p:cNvPr>
          <p:cNvSpPr txBox="1"/>
          <p:nvPr/>
        </p:nvSpPr>
        <p:spPr>
          <a:xfrm rot="0">
            <a:off x="699452" y="2436135"/>
            <a:ext cx="8278496" cy="1333500"/>
          </a:xfrm>
          <a:prstGeom prst="rect">
            <a:avLst/>
          </a:prstGeom>
          <a:noFill/>
        </p:spPr>
        <p:txBody>
          <a:bodyPr rtlCol="0" wrap="square">
            <a:spAutoFit/>
          </a:bodyPr>
          <a:lstStyle/>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extLst>
      <p:ext uri="{7B758EC8-89F6-417B-98C5-A8E15A5523F3}">
        <p14:creationId xmlns:p14="http://schemas.microsoft.com/office/powerpoint/2010/main" val="1725870337180"/>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pic>
        <p:nvPicPr>
          <p:cNvPr id="2" name="object 2">
            <a:extLst>
              <a:ext uri="{5556EEDC-507E-4593-9C6A-452EF5040F69}">
                <a16:creationId xmlns:a16="http://schemas.microsoft.com/office/drawing/2010/main" id="{A0DC9CA8-601F-4B97-8772-9CAC33FC0E84}"/>
              </a:ext>
            </a:extLst>
          </p:cNvPr>
          <p:cNvPicPr/>
          <p:nvPr/>
        </p:nvPicPr>
        <p:blipFill>
          <a:blip r:embed="rId2"/>
          <a:stretch>
            <a:fillRect/>
          </a:stretch>
        </p:blipFill>
        <p:spPr>
          <a:xfrm rot="0">
            <a:off x="0" y="1476375"/>
            <a:ext cx="2695573" cy="3248025"/>
          </a:xfrm>
          <a:prstGeom prst="rect">
            <a:avLst/>
          </a:prstGeom>
          <a:noFill/>
        </p:spPr>
      </p:pic>
      <p:sp>
        <p:nvSpPr>
          <p:cNvPr id="3" name="object 6">
            <a:extLst>
              <a:ext uri="{13C721AA-86B3-4AE8-8776-B3B954FE913D}">
                <a16:creationId xmlns:a16="http://schemas.microsoft.com/office/drawing/2010/main" id="{C4A5BCB2-297E-4FAB-A652-03714272DBD9}"/>
              </a:ext>
            </a:extLst>
          </p:cNvPr>
          <p:cNvSpPr>
            <a:spLocks noGrp="true"/>
          </p:cNvSpPr>
          <p:nvPr>
            <p:ph type="title"/>
          </p:nvPr>
        </p:nvSpPr>
        <p:spPr>
          <a:xfrm rot="0">
            <a:off x="533400" y="901065"/>
            <a:ext cx="9763125" cy="546735"/>
          </a:xfrm>
          <a:prstGeom prst="rect">
            <a:avLst/>
          </a:prstGeom>
        </p:spPr>
        <p:txBody>
          <a:bodyPr bIns="0" lIns="0" rIns="0" rtlCol="0" tIns="13335" vert="horz" wrap="square">
            <a:spAutoFit/>
          </a:bodyPr>
          <a:lstStyle/>
          <a:p>
            <a:pPr marL="12700">
              <a:lnSpc>
                <a:spcPct val="100000"/>
              </a:lnSpc>
              <a:spcBef>
                <a:spcPts val="105"/>
              </a:spcBef>
            </a:pPr>
            <a:r>
              <a:rPr dirty="0" lang="en-US" spc="10" sz="3600"/>
              <a:t>O</a:t>
            </a:r>
            <a:r>
              <a:rPr dirty="0" lang="en-US" spc="25" sz="3600"/>
              <a:t>U</a:t>
            </a:r>
            <a:r>
              <a:rPr dirty="0" lang="en-US" sz="3600"/>
              <a:t>R</a:t>
            </a:r>
            <a:r>
              <a:rPr dirty="0" lang="en-US" spc="5" sz="3600"/>
              <a:t> </a:t>
            </a:r>
            <a:r>
              <a:rPr dirty="0" lang="en-US" spc="25" sz="3600"/>
              <a:t>S</a:t>
            </a:r>
            <a:r>
              <a:rPr dirty="0" lang="en-US" spc="10" sz="3600"/>
              <a:t>O</a:t>
            </a:r>
            <a:r>
              <a:rPr dirty="0" lang="en-US" spc="25" sz="3600"/>
              <a:t>LU</a:t>
            </a:r>
            <a:r>
              <a:rPr dirty="0" lang="en-US" spc="-35" sz="3600"/>
              <a:t>T</a:t>
            </a:r>
            <a:r>
              <a:rPr dirty="0" lang="en-US" spc="-30" sz="3600"/>
              <a:t>I</a:t>
            </a:r>
            <a:r>
              <a:rPr dirty="0" lang="en-US" spc="10" sz="3600"/>
              <a:t>O</a:t>
            </a:r>
            <a:r>
              <a:rPr dirty="0" lang="en-US" sz="3600"/>
              <a:t>N</a:t>
            </a:r>
            <a:r>
              <a:rPr dirty="0" lang="en-US" spc="-345" sz="3600"/>
              <a:t> </a:t>
            </a:r>
            <a:r>
              <a:rPr dirty="0" lang="en-US" spc="-35" sz="3600"/>
              <a:t>A</a:t>
            </a:r>
            <a:r>
              <a:rPr dirty="0" lang="en-US" spc="-5" sz="3600"/>
              <a:t>N</a:t>
            </a:r>
            <a:r>
              <a:rPr dirty="0" lang="en-US" sz="3600"/>
              <a:t>D</a:t>
            </a:r>
            <a:r>
              <a:rPr dirty="0" lang="en-US" spc="35" sz="3600"/>
              <a:t> </a:t>
            </a:r>
            <a:r>
              <a:rPr dirty="0" lang="en-US" spc="-30" sz="3600"/>
              <a:t>I</a:t>
            </a:r>
            <a:r>
              <a:rPr dirty="0" lang="en-US" spc="-35" sz="3600"/>
              <a:t>T</a:t>
            </a:r>
            <a:r>
              <a:rPr dirty="0" lang="en-US" sz="3600"/>
              <a:t>S</a:t>
            </a:r>
            <a:r>
              <a:rPr dirty="0" lang="en-US" spc="60" sz="3600"/>
              <a:t> </a:t>
            </a:r>
            <a:r>
              <a:rPr dirty="0" lang="en-US" spc="-295" sz="3600"/>
              <a:t>V</a:t>
            </a:r>
            <a:r>
              <a:rPr dirty="0" lang="en-US" spc="-35" sz="3600"/>
              <a:t>A</a:t>
            </a:r>
            <a:r>
              <a:rPr dirty="0" lang="en-US" spc="25" sz="3600"/>
              <a:t>LU</a:t>
            </a:r>
            <a:r>
              <a:rPr dirty="0" lang="en-US" sz="3600"/>
              <a:t>E</a:t>
            </a:r>
            <a:r>
              <a:rPr dirty="0" lang="en-US" spc="-65" sz="3600"/>
              <a:t> </a:t>
            </a:r>
            <a:r>
              <a:rPr dirty="0" lang="en-US" spc="-15" sz="3600"/>
              <a:t>P</a:t>
            </a:r>
            <a:r>
              <a:rPr dirty="0" lang="en-US" spc="-30" sz="3600"/>
              <a:t>R</a:t>
            </a:r>
            <a:r>
              <a:rPr dirty="0" lang="en-US" spc="10" sz="3600"/>
              <a:t>O</a:t>
            </a:r>
            <a:r>
              <a:rPr dirty="0" lang="en-US" spc="-15" sz="3600"/>
              <a:t>P</a:t>
            </a:r>
            <a:r>
              <a:rPr dirty="0" lang="en-US" spc="10" sz="3600"/>
              <a:t>O</a:t>
            </a:r>
            <a:r>
              <a:rPr dirty="0" lang="en-US" spc="25" sz="3600"/>
              <a:t>S</a:t>
            </a:r>
            <a:r>
              <a:rPr dirty="0" lang="en-US" spc="-30" sz="3600"/>
              <a:t>I</a:t>
            </a:r>
            <a:r>
              <a:rPr dirty="0" lang="en-US" spc="-35" sz="3600"/>
              <a:t>T</a:t>
            </a:r>
            <a:r>
              <a:rPr dirty="0" lang="en-US" spc="-30" sz="3600"/>
              <a:t>I</a:t>
            </a:r>
            <a:r>
              <a:rPr dirty="0" lang="en-US" spc="10" sz="3600"/>
              <a:t>O</a:t>
            </a:r>
            <a:r>
              <a:rPr dirty="0" lang="en-US" sz="3600"/>
              <a:t>N</a:t>
            </a:r>
            <a:endParaRPr dirty="0" lang="en-US" sz="3600"/>
          </a:p>
        </p:txBody>
      </p:sp>
      <p:pic>
        <p:nvPicPr>
          <p:cNvPr id="4" name="object 7">
            <a:extLst>
              <a:ext uri="{CCF3015D-BCB1-4EAF-9A00-8FF9C0FC185C}">
                <a16:creationId xmlns:a16="http://schemas.microsoft.com/office/drawing/2010/main" id="{4BB2C045-197B-46A6-B046-95B0B348444E}"/>
              </a:ext>
            </a:extLst>
          </p:cNvPr>
          <p:cNvPicPr/>
          <p:nvPr/>
        </p:nvPicPr>
        <p:blipFill>
          <a:blip r:embed="rId3"/>
          <a:stretch>
            <a:fillRect/>
          </a:stretch>
        </p:blipFill>
        <p:spPr>
          <a:xfrm rot="0">
            <a:off x="676275" y="6467474"/>
            <a:ext cx="2143125" cy="200025"/>
          </a:xfrm>
          <a:prstGeom prst="rect">
            <a:avLst/>
          </a:prstGeom>
          <a:noFill/>
        </p:spPr>
      </p:pic>
      <p:sp>
        <p:nvSpPr>
          <p:cNvPr id="5" name="object 9">
            <a:extLst>
              <a:ext uri="{C5E89924-AE29-4F77-98FF-8FD1A59146BE}">
                <a16:creationId xmlns:a16="http://schemas.microsoft.com/office/drawing/2010/main" id="{3CF987E7-F081-4FCB-A70F-180623B48283}"/>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8664EAF0-91EC-4861-9948-D9666B8BAD7C}" type="slidenum"/>
            <a:endParaRPr dirty="0" lang="en-US"/>
          </a:p>
        </p:txBody>
      </p:sp>
      <p:sp>
        <p:nvSpPr>
          <p:cNvPr id="6" name="TextBox 9">
            <a:extLst>
              <a:ext uri="{0CF6453F-9747-4B88-AC7C-2F26A5A0AA38}">
                <a16:creationId xmlns:a16="http://schemas.microsoft.com/office/drawing/2010/main" id="{0B521E5D-164C-4993-96A0-C98F59231C10}"/>
              </a:ext>
            </a:extLst>
          </p:cNvPr>
          <p:cNvSpPr txBox="1"/>
          <p:nvPr/>
        </p:nvSpPr>
        <p:spPr>
          <a:xfrm rot="0">
            <a:off x="3124200" y="1600200"/>
            <a:ext cx="6934198" cy="2225041"/>
          </a:xfrm>
          <a:prstGeom prst="rect">
            <a:avLst/>
          </a:prstGeom>
          <a:noFill/>
        </p:spPr>
        <p:txBody>
          <a:bodyPr rtlCol="0" wrap="square">
            <a:spAutoFit/>
          </a:bodyPr>
          <a:lstStyle/>
          <a:p>
            <a:pPr/>
            <a:r>
              <a:rPr dirty="0" lang="en-US"/>
              <a:t/>
            </a:r>
          </a:p>
          <a:p>
            <a:pPr/>
            <a:r>
              <a:rPr dirty="0" lang="en-US"/>
              <a:t/>
            </a:r>
          </a:p>
          <a:p>
            <a:pPr/>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extLst>
      <p:ext uri="{6489C1E6-1E90-4AA9-B170-377634701845}">
        <p14:creationId xmlns:p14="http://schemas.microsoft.com/office/powerpoint/2010/main" val="1725870337182"/>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1">
            <a:extLst>
              <a:ext uri="{3BE35E3D-55C1-4818-802C-1EFC461F1CEC}">
                <a16:creationId xmlns:a16="http://schemas.microsoft.com/office/drawing/2010/main" id="{DB8591A9-CB0F-4FD2-9504-8E2E83C159B2}"/>
              </a:ext>
            </a:extLst>
          </p:cNvPr>
          <p:cNvSpPr>
            <a:spLocks noGrp="true"/>
          </p:cNvSpPr>
          <p:nvPr>
            <p:ph type="title"/>
          </p:nvPr>
        </p:nvSpPr>
        <p:spPr>
          <a:xfrm rot="0">
            <a:off x="755331" y="385444"/>
            <a:ext cx="10681334" cy="2971800"/>
          </a:xfrm>
        </p:spPr>
        <p:txBody>
          <a:bodyPr rtlCol="0"/>
          <a:lstStyle/>
          <a:p>
            <a:pPr/>
            <a:r>
              <a:rPr dirty="0" lang="en-US"/>
              <a:t>Dataset Description</a:t>
            </a:r>
            <a:br>
              <a:rPr dirty="0" lang="en-US"/>
            </a:br>
            <a:br>
              <a:rPr dirty="0" lang="en-US"/>
            </a:br>
            <a:r>
              <a:rPr dirty="0" lang="en-IN" sz="2000"/>
              <a:t>EMPLOYEE DATASET: KAGGLE</a:t>
            </a:r>
            <a:br>
              <a:rPr dirty="0" lang="en-IN" sz="2000"/>
            </a:br>
            <a:r>
              <a:rPr dirty="0" lang="en-IN" sz="2000"/>
              <a:t>FEATURES: 26</a:t>
            </a:r>
            <a:br>
              <a:rPr dirty="0" lang="en-IN" sz="2000"/>
            </a:br>
            <a:r>
              <a:rPr dirty="0" lang="en-IN" sz="2000"/>
              <a:t>FEATURES TAKEN: 8</a:t>
            </a:r>
            <a:br>
              <a:rPr dirty="0" lang="en-IN" sz="2000"/>
            </a:br>
            <a:r>
              <a:rPr dirty="0" lang="en-IN" sz="2000"/>
              <a:t>FIELD NAMES: BUSINESS UNIT, FIRST NAME, GENDER CODE AND PERFORMANCE SCORE</a:t>
            </a:r>
            <a:br>
              <a:rPr b="0" dirty="0" lang="en-IN" sz="2000">
                <a:latin typeface="Trebuchet MS"/>
              </a:rPr>
            </a:br>
            <a:endParaRPr b="0" dirty="0" lang="en-IN" sz="2000">
              <a:latin typeface="Trebuchet MS"/>
            </a:endParaRPr>
          </a:p>
        </p:txBody>
      </p:sp>
    </p:spTree>
    <p:extLst>
      <p:ext uri="{65702E87-C379-410C-B3E6-D3FC5FC1028D}">
        <p14:creationId xmlns:p14="http://schemas.microsoft.com/office/powerpoint/2010/main" val="1725870337184"/>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object 2">
            <a:extLst>
              <a:ext uri="{3874EA5F-B4C6-433B-B0EB-A78FA3EC9FE9}">
                <a16:creationId xmlns:a16="http://schemas.microsoft.com/office/drawing/2010/main" id="{CBC85E3F-5172-46F6-B470-E5F6029D9F92}"/>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5">
            <a:extLst>
              <a:ext uri="{3FAE658F-7B0F-43EA-9A13-B8B8A39A75D0}">
                <a16:creationId xmlns:a16="http://schemas.microsoft.com/office/drawing/2010/main" id="{6336269A-97BA-4A98-9910-FF89FFDEF44B}"/>
              </a:ext>
            </a:extLst>
          </p:cNvPr>
          <p:cNvSpPr/>
          <p:nvPr/>
        </p:nvSpPr>
        <p:spPr>
          <a:xfrm flipH="true" rot="0">
            <a:off x="2533650" y="1891261"/>
            <a:ext cx="7162800" cy="3833814"/>
          </a:xfrm>
          <a:custGeom>
            <a:avLst/>
            <a:gdLst/>
            <a:ahLst/>
            <a:cxnLst/>
            <a:rect b="b" l="0" r="r" t="0"/>
            <a:pathLst>
              <a:path h="180975" w="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lstStyle/>
          <a:p>
            <a:pPr/>
            <a:r>
              <a:rPr b="1" dirty="0" lang="en-US" sz="1800">
                <a:latin typeface="+mn-lt"/>
              </a:rPr>
              <a:t>Aggregation</a:t>
            </a:r>
            <a:r>
              <a:rPr dirty="0" lang="en-US" sz="1800"/>
              <a:t>: Our Excel sheet compiles comprehensive employee performance data, segmented by key metrics such as productivity, efficiency, and goal achievement.</a:t>
            </a:r>
          </a:p>
          <a:p>
            <a:pPr/>
            <a:r>
              <a:rPr dirty="0" lang="en-US" sz="1800"/>
              <a:t>  </a:t>
            </a:r>
          </a:p>
          <a:p>
            <a:pPr/>
            <a:r>
              <a:rPr dirty="0" lang="en-US" sz="1800"/>
              <a:t> </a:t>
            </a:r>
            <a:r>
              <a:rPr b="1" dirty="0" lang="en-US" sz="1800">
                <a:latin typeface="+mn-lt"/>
              </a:rPr>
              <a:t>Dynamic Dashboards</a:t>
            </a:r>
            <a:r>
              <a:rPr dirty="0" lang="en-US" sz="1800"/>
              <a:t>: The sheet includes interactive dashboards with real-time filtering options, allowing quick comparisons and insights into individual and team performance trends.</a:t>
            </a:r>
            <a:endParaRPr dirty="0" lang="en-US" sz="1800"/>
          </a:p>
        </p:txBody>
      </p:sp>
      <p:pic>
        <p:nvPicPr>
          <p:cNvPr id="4" name="object 6">
            <a:extLst>
              <a:ext uri="{D10C982D-035F-419C-A71D-5D515CAB137A}">
                <a16:creationId xmlns:a16="http://schemas.microsoft.com/office/drawing/2010/main" id="{60BCCA3F-DD63-4057-B8D4-6404D4D4DB67}"/>
              </a:ext>
            </a:extLst>
          </p:cNvPr>
          <p:cNvPicPr/>
          <p:nvPr/>
        </p:nvPicPr>
        <p:blipFill>
          <a:blip r:embed="rId2"/>
          <a:stretch>
            <a:fillRect/>
          </a:stretch>
        </p:blipFill>
        <p:spPr>
          <a:xfrm rot="0">
            <a:off x="66675" y="3597351"/>
            <a:ext cx="2466975" cy="3203497"/>
          </a:xfrm>
          <a:prstGeom prst="rect">
            <a:avLst/>
          </a:prstGeom>
          <a:noFill/>
        </p:spPr>
      </p:pic>
      <p:sp>
        <p:nvSpPr>
          <p:cNvPr id="5" name="object 7">
            <a:extLst>
              <a:ext uri="{89325872-5882-4C3F-809A-6D799452BDC5}">
                <a16:creationId xmlns:a16="http://schemas.microsoft.com/office/drawing/2010/main" id="{1C574708-3A04-4E16-917D-D3D54C7D3572}"/>
              </a:ext>
            </a:extLst>
          </p:cNvPr>
          <p:cNvSpPr>
            <a:spLocks noGrp="true"/>
          </p:cNvSpPr>
          <p:nvPr>
            <p:ph type="title"/>
          </p:nvPr>
        </p:nvSpPr>
        <p:spPr>
          <a:xfrm rot="0">
            <a:off x="755331" y="385444"/>
            <a:ext cx="10681334" cy="758190"/>
          </a:xfrm>
        </p:spPr>
        <p:txBody>
          <a:bodyPr bIns="0" lIns="0" rIns="0" rtlCol="0" tIns="16510" vert="horz" wrap="square">
            <a:spAutoFit/>
          </a:bodyPr>
          <a:lstStyle/>
          <a:p>
            <a:pPr/>
            <a:r>
              <a:rPr dirty="0" lang="en-US"/>
              <a:t>THE "WOW" IN OUR SOLUTION</a:t>
            </a:r>
            <a:endParaRPr dirty="0" lang="en-US"/>
          </a:p>
        </p:txBody>
      </p:sp>
      <p:sp>
        <p:nvSpPr>
          <p:cNvPr id="6" name="object 8">
            <a:extLst>
              <a:ext uri="{B10B103F-909A-49E5-9215-344919E191E2}">
                <a16:creationId xmlns:a16="http://schemas.microsoft.com/office/drawing/2010/main" id="{5599046F-62D5-42A5-8C6E-2D84C989CADA}"/>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29882DD6-2273-45D3-BF1F-7F7DDC37ED2F}" type="slidenum"/>
            <a:endParaRPr dirty="0" lang="en-US"/>
          </a:p>
        </p:txBody>
      </p:sp>
      <p:sp>
        <p:nvSpPr>
          <p:cNvPr id="7" name="TextBox 8">
            <a:extLst>
              <a:ext uri="{244E9722-26E9-488B-AB30-48C9114FFF71}">
                <a16:creationId xmlns:a16="http://schemas.microsoft.com/office/drawing/2010/main" id="{361F6D2B-6DD3-493F-AD98-6B686192867A}"/>
              </a:ext>
            </a:extLst>
          </p:cNvPr>
          <p:cNvSpPr txBox="1"/>
          <p:nvPr/>
        </p:nvSpPr>
        <p:spPr>
          <a:xfrm rot="0">
            <a:off x="2438400" y="2427266"/>
            <a:ext cx="8534017" cy="954107"/>
          </a:xfrm>
          <a:prstGeom prst="rect">
            <a:avLst/>
          </a:prstGeom>
          <a:noFill/>
        </p:spPr>
        <p:txBody>
          <a:bodyPr rtlCol="0" wrap="square">
            <a:spAutoFit/>
          </a:bodyPr>
          <a:lstStyle/>
          <a:p>
            <a:pPr algn="l">
              <a:buFont typeface="Arial"/>
              <a:buChar char="•"/>
            </a:pPr>
            <a:r>
              <a:rPr dirty="0" lang="en-US"/>
              <a:t/>
            </a:r>
          </a:p>
          <a:p>
            <a:pPr/>
            <a:r>
              <a:rPr dirty="0" lang="en-IN" sz="2800">
                <a:latin typeface="Times New Roman"/>
              </a:rPr>
              <a:t/>
            </a:r>
            <a:endParaRPr dirty="0" lang="en-IN" sz="2800">
              <a:latin typeface="Times New Roman"/>
            </a:endParaRPr>
          </a:p>
        </p:txBody>
      </p:sp>
    </p:spTree>
    <p:extLst>
      <p:ext uri="{1097CDEC-4B02-4C36-9B92-D15B45460407}">
        <p14:creationId xmlns:p14="http://schemas.microsoft.com/office/powerpoint/2010/main" val="1725870337185"/>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Override1.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2024-09-06T13:36:30Z</dcterms:created>
  <dcterms:modified xsi:type="dcterms:W3CDTF">2024-09-09T13:55:17Z</dcterms:modified>
</cp:coreProperties>
</file>