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4e3b9206b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" name="Google Shape;59;g84e3b9206b_0_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4e3b9206b_0_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" name="Google Shape;70;g84e3b9206b_0_85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4e3b9206b_0_10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2" name="Google Shape;82;g84e3b9206b_0_106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 panose="020F0502020204030204"/>
              <a:buNone/>
            </a:p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29" y="142240"/>
            <a:ext cx="914176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 descr="Red_Hat_logo_icon_2019"/>
          <p:cNvPicPr preferRelativeResize="0"/>
          <p:nvPr>
            <p:ph type="body" idx="1"/>
          </p:nvPr>
        </p:nvPicPr>
        <p:blipFill rotWithShape="1">
          <a:blip r:embed="rId2"/>
          <a:srcRect l="28859" t="28112" r="31801" b="28186"/>
          <a:stretch>
            <a:fillRect/>
          </a:stretch>
        </p:blipFill>
        <p:spPr>
          <a:xfrm>
            <a:off x="537210" y="142399"/>
            <a:ext cx="728700" cy="480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537196" y="623400"/>
            <a:ext cx="1034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RedHat</a:t>
            </a:r>
            <a:endParaRPr sz="15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716782" y="273856"/>
            <a:ext cx="48501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0000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04470" y="1267460"/>
            <a:ext cx="8311515" cy="331216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CC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About Me :</a:t>
            </a:r>
            <a:endParaRPr sz="2800" b="1">
              <a:solidFill>
                <a:srgbClr val="CC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CC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</a:t>
            </a:r>
            <a:r>
              <a:rPr lang="en-GB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Name    :</a:t>
            </a:r>
            <a:r>
              <a:rPr lang="en-IN" altLang="en-GB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Charu rajput</a:t>
            </a:r>
            <a:endParaRPr lang="en-GB"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College : </a:t>
            </a:r>
            <a:r>
              <a:rPr lang="en-IN" altLang="en-GB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Bundelkhand University</a:t>
            </a:r>
            <a:endParaRPr lang="en-GB"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Github :https://github.com/charu991</a:t>
            </a:r>
            <a:endParaRPr lang="en-GB"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961505" y="1289685"/>
            <a:ext cx="1554480" cy="1784350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      </a:t>
            </a:r>
            <a:r>
              <a:rPr lang="en-GB" sz="1500" b="1">
                <a:solidFill>
                  <a:srgbClr val="434343"/>
                </a:solidFill>
              </a:rPr>
              <a:t>PHOTO You Liked the Most :)</a:t>
            </a:r>
            <a:endParaRPr sz="1500" b="1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205" y="1278890"/>
            <a:ext cx="1529080" cy="18053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 panose="020F0502020204030204"/>
              <a:buNone/>
            </a:p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29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 descr="Red_Hat_logo_icon_2019"/>
          <p:cNvPicPr preferRelativeResize="0"/>
          <p:nvPr>
            <p:ph type="body" idx="1"/>
          </p:nvPr>
        </p:nvPicPr>
        <p:blipFill rotWithShape="1">
          <a:blip r:embed="rId2"/>
          <a:srcRect l="28859" t="28112" r="31801" b="28186"/>
          <a:stretch>
            <a:fillRect/>
          </a:stretch>
        </p:blipFill>
        <p:spPr>
          <a:xfrm>
            <a:off x="537210" y="142399"/>
            <a:ext cx="728700" cy="480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537196" y="623400"/>
            <a:ext cx="1034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RedHat</a:t>
            </a:r>
            <a:endParaRPr sz="15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252870" y="273856"/>
            <a:ext cx="48501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0000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My learning : W1</a:t>
            </a:r>
            <a:endParaRPr sz="3000">
              <a:solidFill>
                <a:srgbClr val="FF0000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29285" y="1166295"/>
            <a:ext cx="7691400" cy="1783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Achievements</a:t>
            </a:r>
            <a:r>
              <a:rPr lang="en-GB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: </a:t>
            </a:r>
            <a:endParaRPr lang="en-GB"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accent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SCQ Method.</a:t>
            </a:r>
            <a:endParaRPr lang="en-IN" sz="1600" b="1">
              <a:solidFill>
                <a:schemeClr val="accent5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accent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Sprint planning.</a:t>
            </a:r>
            <a:endParaRPr lang="en-GB" sz="2000" b="1">
              <a:solidFill>
                <a:schemeClr val="accent5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accent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Identifed a problem and solved it</a:t>
            </a:r>
            <a:r>
              <a:rPr lang="en-US" altLang="en-IN" sz="1600" b="1">
                <a:solidFill>
                  <a:schemeClr val="accent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lang="en-IN" sz="1600" b="1">
              <a:solidFill>
                <a:schemeClr val="accent5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sz="1600" b="1">
                <a:solidFill>
                  <a:schemeClr val="accent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come up with a new idea that improved thing.</a:t>
            </a:r>
            <a:endParaRPr lang="en-US" altLang="en-IN" sz="1600" b="1">
              <a:solidFill>
                <a:schemeClr val="accent5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b="1">
              <a:solidFill>
                <a:schemeClr val="accent5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628650" y="3076450"/>
            <a:ext cx="7691400" cy="1783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Learning :</a:t>
            </a:r>
            <a:endParaRPr lang="en-GB"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800" b="1">
                <a:solidFill>
                  <a:schemeClr val="accent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python</a:t>
            </a:r>
            <a:r>
              <a:rPr lang="en-US" altLang="en-IN" sz="1800" b="1">
                <a:solidFill>
                  <a:schemeClr val="accent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:I</a:t>
            </a:r>
            <a:r>
              <a:rPr lang="en-IN" altLang="en-GB" sz="1800" b="1">
                <a:solidFill>
                  <a:schemeClr val="accent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learned python features ,conditional statement and loop and data types </a:t>
            </a:r>
            <a:r>
              <a:rPr lang="en-US" altLang="en-IN" sz="1800" b="1">
                <a:solidFill>
                  <a:schemeClr val="accent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like list,tuple,dictionary.</a:t>
            </a:r>
            <a:endParaRPr lang="en-IN" altLang="en-GB" sz="1800" b="1">
              <a:solidFill>
                <a:schemeClr val="accent5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sz="1800" b="1">
                <a:solidFill>
                  <a:schemeClr val="accent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RHCSA:I </a:t>
            </a:r>
            <a:r>
              <a:rPr lang="en-IN" altLang="en-GB" sz="1800" b="1">
                <a:solidFill>
                  <a:schemeClr val="accent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learned about how to install centos in a virtual machine and some basic commands </a:t>
            </a:r>
            <a:r>
              <a:rPr lang="en-US" altLang="en-IN" sz="1800" b="1">
                <a:solidFill>
                  <a:schemeClr val="accent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like cd ls etc.</a:t>
            </a:r>
            <a:endParaRPr lang="en-US" altLang="en-IN" sz="1800" b="1">
              <a:solidFill>
                <a:schemeClr val="accent5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841500" y="233300"/>
            <a:ext cx="1265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 panose="020F0502020204030204"/>
              <a:buNone/>
            </a:pPr>
            <a:r>
              <a:rPr lang="en-IN"/>
              <a:t>v</a:t>
            </a:r>
            <a:endParaRPr lang="en-IN"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29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 descr="Red_Hat_logo_icon_2019"/>
          <p:cNvPicPr preferRelativeResize="0"/>
          <p:nvPr>
            <p:ph type="body" idx="1"/>
          </p:nvPr>
        </p:nvPicPr>
        <p:blipFill rotWithShape="1">
          <a:blip r:embed="rId2"/>
          <a:srcRect l="28859" t="28112" r="31801" b="28186"/>
          <a:stretch>
            <a:fillRect/>
          </a:stretch>
        </p:blipFill>
        <p:spPr>
          <a:xfrm>
            <a:off x="537210" y="142399"/>
            <a:ext cx="728700" cy="480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537196" y="623400"/>
            <a:ext cx="1034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RedHat</a:t>
            </a:r>
            <a:endParaRPr sz="15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28650" y="808550"/>
            <a:ext cx="76914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0000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&lt;</a:t>
            </a:r>
            <a:r>
              <a:rPr lang="en-US" altLang="en-GB" sz="2400">
                <a:solidFill>
                  <a:srgbClr val="FF0000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Music recommendation system</a:t>
            </a:r>
            <a:r>
              <a:rPr lang="en-GB" sz="2700">
                <a:solidFill>
                  <a:srgbClr val="FF0000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&gt;</a:t>
            </a:r>
            <a:r>
              <a:rPr lang="en-GB" sz="2700">
                <a:solidFill>
                  <a:srgbClr val="FF0000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 </a:t>
            </a:r>
            <a:endParaRPr sz="2600">
              <a:solidFill>
                <a:srgbClr val="FF0000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28650" y="1350625"/>
            <a:ext cx="7691400" cy="16623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SCQ:</a:t>
            </a:r>
            <a:endParaRPr lang="en-GB" sz="2000" b="1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Situation:</a:t>
            </a:r>
            <a:r>
              <a:rPr lang="en-US" altLang="en-IN" sz="2000" b="1">
                <a:solidFill>
                  <a:schemeClr val="accent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</a:t>
            </a:r>
            <a:r>
              <a:rPr lang="en-US" altLang="en-IN" sz="1600" b="1">
                <a:solidFill>
                  <a:schemeClr val="accent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 user no one waste your time.</a:t>
            </a:r>
            <a:endParaRPr lang="en-IN" sz="1600" b="1">
              <a:solidFill>
                <a:schemeClr val="accent5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challenge:</a:t>
            </a:r>
            <a:r>
              <a:rPr lang="en-IN" b="1">
                <a:solidFill>
                  <a:schemeClr val="accent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IN" sz="1600" b="1">
                <a:solidFill>
                  <a:schemeClr val="accent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Evaluating music recommender system.</a:t>
            </a:r>
            <a:endParaRPr lang="en-IN" sz="1600" b="1">
              <a:solidFill>
                <a:schemeClr val="accent5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Question</a:t>
            </a:r>
            <a:r>
              <a:rPr lang="en-IN" sz="1600" b="1">
                <a:solidFill>
                  <a:schemeClr val="accent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IN" sz="1800" b="1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r>
              <a:rPr lang="en-IN" sz="1600" b="1">
                <a:solidFill>
                  <a:schemeClr val="accent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how can i get easily music based on my interest</a:t>
            </a:r>
            <a:r>
              <a:rPr lang="en-US" altLang="en-IN" sz="1600" b="1">
                <a:solidFill>
                  <a:schemeClr val="accent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?</a:t>
            </a:r>
            <a:endParaRPr lang="en-US" altLang="en-IN" sz="1600" b="1">
              <a:solidFill>
                <a:schemeClr val="accent5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628650" y="3112770"/>
            <a:ext cx="7691120" cy="169100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Stories</a:t>
            </a:r>
            <a:r>
              <a:rPr lang="en-GB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: </a:t>
            </a:r>
            <a:endParaRPr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 sz="1050" b="1">
              <a:solidFill>
                <a:srgbClr val="172B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600" b="1">
                <a:solidFill>
                  <a:schemeClr val="accent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 a viewer i want recommendation list of music from my previous watch history so that I can watch the music of my interest.</a:t>
            </a:r>
            <a:endParaRPr lang="en-IN" altLang="en-GB" sz="1600" b="1">
              <a:solidFill>
                <a:schemeClr val="accent5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850</Words>
  <Application>WPS Presentation</Application>
  <PresentationFormat/>
  <Paragraphs>43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Arial</vt:lpstr>
      <vt:lpstr>Calibri</vt:lpstr>
      <vt:lpstr>Georgia</vt:lpstr>
      <vt:lpstr>Times New Roman</vt:lpstr>
      <vt:lpstr>Microsoft YaHei</vt:lpstr>
      <vt:lpstr>Arial Unicode MS</vt:lpstr>
      <vt:lpstr>Simple Light</vt:lpstr>
      <vt:lpstr>PowerPoint 演示文稿</vt:lpstr>
      <vt:lpstr>PowerPoint 演示文稿</vt:lpstr>
      <vt:lpstr>v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CHARU RAJPUT</cp:lastModifiedBy>
  <cp:revision>10</cp:revision>
  <dcterms:created xsi:type="dcterms:W3CDTF">2020-05-09T10:42:00Z</dcterms:created>
  <dcterms:modified xsi:type="dcterms:W3CDTF">2020-05-12T16:00:28Z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1033-11.2.0.9327</vt:lpwstr>
  </property>
</Properties>
</file>