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83" r:id="rId4"/>
    <p:sldId id="284" r:id="rId5"/>
    <p:sldId id="285" r:id="rId6"/>
    <p:sldId id="286" r:id="rId7"/>
    <p:sldId id="287" r:id="rId8"/>
    <p:sldId id="288" r:id="rId9"/>
    <p:sldId id="2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8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A7D93C-31C9-4407-9D4E-50AF9E0723E2}" v="2" dt="2023-05-13T14:06:34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85684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FIT PRO – DIET PLAN </a:t>
            </a:r>
            <a:br>
              <a:rPr lang="en-US" dirty="0"/>
            </a:br>
            <a:r>
              <a:rPr lang="en-US" dirty="0"/>
              <a:t>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get started with 3D in PowerPoint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8077762" y="5255593"/>
            <a:ext cx="2447364" cy="4952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18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About this deck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077762" y="5524500"/>
            <a:ext cx="3760738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u="sng">
                <a:hlinkClick r:id="rId2"/>
              </a:rPr>
              <a:t>Office subscribers</a:t>
            </a:r>
            <a:r>
              <a:rPr lang="en-US" sz="1200"/>
              <a:t> </a:t>
            </a:r>
            <a:r>
              <a:rPr lang="en-US" sz="1200" dirty="0"/>
              <a:t>can add 3D models to documents and rotate the angle to show the right view. If you don’t have a subscription, the deck simply shows a single view.</a:t>
            </a:r>
          </a:p>
          <a:p>
            <a:endParaRPr 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dirty="0"/>
              <a:t>LOGIN PAGE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AB49E1-195D-497A-BB31-2158958C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>
            <a:normAutofit/>
          </a:bodyPr>
          <a:lstStyle/>
          <a:p>
            <a:pPr lvl="0"/>
            <a:r>
              <a:rPr lang="en-US" sz="1600" dirty="0" err="1"/>
              <a:t>FitPro</a:t>
            </a:r>
            <a:r>
              <a:rPr lang="en-US" sz="1600" dirty="0"/>
              <a:t> Inc Provides an Online Solution about Dietary plans, Nutritional Values, Fitness Suggestions and </a:t>
            </a:r>
            <a:br>
              <a:rPr lang="en-US" sz="1600" dirty="0"/>
            </a:br>
            <a:r>
              <a:rPr lang="en-US" sz="1600" dirty="0"/>
              <a:t>Solutions. They want their solution to be A web based solution as well as accessible on Mobile Apps. </a:t>
            </a:r>
            <a:br>
              <a:rPr lang="en-US" sz="1600" dirty="0"/>
            </a:br>
            <a:r>
              <a:rPr lang="en-US" sz="1600" dirty="0"/>
              <a:t>This Particular Solution We focus only on Web Based Solution </a:t>
            </a:r>
            <a:br>
              <a:rPr lang="en-US" sz="1600" dirty="0"/>
            </a:br>
            <a:r>
              <a:rPr lang="en-US" sz="1600" dirty="0"/>
              <a:t>A Single page App need to be built with multiple Flows.</a:t>
            </a: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547BDF29-9914-0CA8-B6F9-794125A575A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395788" y="1832571"/>
            <a:ext cx="7143750" cy="4018359"/>
          </a:xfrm>
        </p:spPr>
      </p:pic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5D0D938-20CC-9108-6B8E-5DD0F90E4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151" r="1" b="832"/>
          <a:stretch/>
        </p:blipFill>
        <p:spPr>
          <a:xfrm>
            <a:off x="604433" y="1604211"/>
            <a:ext cx="10983131" cy="4572752"/>
          </a:xfr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anchor="ctr">
            <a:normAutofit/>
          </a:bodyPr>
          <a:lstStyle/>
          <a:p>
            <a:r>
              <a:rPr lang="en-US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292787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dirty="0"/>
              <a:t>DIET PLAN DISPLAY PAGE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AB49E1-195D-497A-BB31-2158958C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It displays different types of diet plans and the benefits of those diets.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C6A59D84-E862-8DC8-42CA-8E3CBAA2606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395788" y="1832571"/>
            <a:ext cx="7143750" cy="4018359"/>
          </a:xfrm>
        </p:spPr>
      </p:pic>
    </p:spTree>
    <p:extLst>
      <p:ext uri="{BB962C8B-B14F-4D97-AF65-F5344CB8AC3E}">
        <p14:creationId xmlns:p14="http://schemas.microsoft.com/office/powerpoint/2010/main" val="102722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dirty="0"/>
              <a:t>CATEGORY OF PRODUCTS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AB49E1-195D-497A-BB31-2158958C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It displays different categories of products and it also shows nutritional values of those products.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30E5E93C-3379-57AF-2E6D-B861862E004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395788" y="1832571"/>
            <a:ext cx="7143750" cy="4018359"/>
          </a:xfrm>
        </p:spPr>
      </p:pic>
    </p:spTree>
    <p:extLst>
      <p:ext uri="{BB962C8B-B14F-4D97-AF65-F5344CB8AC3E}">
        <p14:creationId xmlns:p14="http://schemas.microsoft.com/office/powerpoint/2010/main" val="220904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dirty="0"/>
              <a:t>COMPLAINTS PAGE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AB49E1-195D-497A-BB31-2158958C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The users  can raise complaints regarding the products and nutritional benefits.</a:t>
            </a:r>
          </a:p>
          <a:p>
            <a:pPr lvl="0"/>
            <a:r>
              <a:rPr lang="en-US" sz="2400" dirty="0"/>
              <a:t>The complaints will be displayed in admin view page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E4390FB1-3178-F1D5-B71A-0B6BABA78E5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395788" y="1832571"/>
            <a:ext cx="7143750" cy="4018359"/>
          </a:xfrm>
        </p:spPr>
      </p:pic>
    </p:spTree>
    <p:extLst>
      <p:ext uri="{BB962C8B-B14F-4D97-AF65-F5344CB8AC3E}">
        <p14:creationId xmlns:p14="http://schemas.microsoft.com/office/powerpoint/2010/main" val="3165637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dirty="0"/>
              <a:t>FORUM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AB49E1-195D-497A-BB31-2158958C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Multiple users can have discussion regarding the products and admin can reply to it .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66699FAE-417D-B08D-30E5-3CD48AFD2E5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395788" y="1832571"/>
            <a:ext cx="7143750" cy="4018359"/>
          </a:xfrm>
        </p:spPr>
      </p:pic>
    </p:spTree>
    <p:extLst>
      <p:ext uri="{BB962C8B-B14F-4D97-AF65-F5344CB8AC3E}">
        <p14:creationId xmlns:p14="http://schemas.microsoft.com/office/powerpoint/2010/main" val="139078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dirty="0"/>
              <a:t>ADMIN – ADD/ DELETE PRODUCT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AB49E1-195D-497A-BB31-2158958C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This page displays all the products in tabular format and admin can add or delete the product and can update the nutritional values.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5DD1AE9C-9E96-FD26-AEFA-517F659CD07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395788" y="1832571"/>
            <a:ext cx="7143750" cy="4018359"/>
          </a:xfrm>
        </p:spPr>
      </p:pic>
    </p:spTree>
    <p:extLst>
      <p:ext uri="{BB962C8B-B14F-4D97-AF65-F5344CB8AC3E}">
        <p14:creationId xmlns:p14="http://schemas.microsoft.com/office/powerpoint/2010/main" val="4075650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2B60A0-37A8-3BB7-227A-9EE4E7BD9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just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2830A-2BFB-0489-F337-E1AB7F3C0F3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943225" y="1507068"/>
            <a:ext cx="8596217" cy="4669896"/>
          </a:xfrm>
        </p:spPr>
        <p:txBody>
          <a:bodyPr>
            <a:normAutofit/>
          </a:bodyPr>
          <a:lstStyle/>
          <a:p>
            <a:pPr algn="just"/>
            <a:r>
              <a:rPr lang="en-IN" sz="3600" dirty="0"/>
              <a:t>THANK YOU!!!!!</a:t>
            </a:r>
          </a:p>
          <a:p>
            <a:pPr algn="just"/>
            <a:endParaRPr lang="en-IN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E6A6F8-5215-8743-2FD6-A3F1BDA3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2502374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win32_fixed.potx" id="{2BE36628-40A7-4124-9B03-283680FDB08B}" vid="{1F788C18-5B90-4886-BC26-C8416480C9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{154FCB9D-01EE-42F5-AB60-CB61AD0A024F}tf16411177_win32</Template>
  <TotalTime>0</TotalTime>
  <Words>226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Get Started with 3D</vt:lpstr>
      <vt:lpstr>FIT PRO – DIET PLAN  WEB APPLICATION</vt:lpstr>
      <vt:lpstr>LOGIN PAGE</vt:lpstr>
      <vt:lpstr>HOME PAGE</vt:lpstr>
      <vt:lpstr>DIET PLAN DISPLAY PAGE</vt:lpstr>
      <vt:lpstr>CATEGORY OF PRODUCTS</vt:lpstr>
      <vt:lpstr>COMPLAINTS PAGE</vt:lpstr>
      <vt:lpstr>FORUM</vt:lpstr>
      <vt:lpstr>ADMIN – ADD/ DELETE PRODUCT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PRO – DIET PLAN  WEB APPLICATION</dc:title>
  <dc:creator>Charumathi Devi S B</dc:creator>
  <cp:lastModifiedBy>Charumathi Devi S B</cp:lastModifiedBy>
  <cp:revision>2</cp:revision>
  <dcterms:created xsi:type="dcterms:W3CDTF">2023-05-13T13:46:04Z</dcterms:created>
  <dcterms:modified xsi:type="dcterms:W3CDTF">2023-05-13T14:10:32Z</dcterms:modified>
</cp:coreProperties>
</file>