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B81AC-F1AB-4856-AA51-2D9C5A1A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3BD30F-84FE-4D0D-A820-D9181182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D9067D-57DF-43DD-B62F-03A63EB2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71D964-C597-4BD1-944A-2AC03FCE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F3FF92-079F-49E0-A069-E4648977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00878F-924E-452A-8664-05FADA8A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E848C5-4310-4CC9-BECB-551BD5A39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6E2C28-BAF1-4B82-B4C2-26A0E1C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92AE1C-A934-4798-B277-274E871D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816302-2882-43DA-9FA3-6077BBB7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B7AE333-0934-4ED3-9ACE-D44CC4922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7A6DBE5-C1BF-4C9A-A2F2-F25EFEAA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747DDB-58D8-450C-B75E-889D7E59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B76614-6E35-4386-AB5F-AAC5C24E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D15CE-F43A-4779-9967-3A0F94F8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A068A7-826C-4494-A388-FB19369F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7979C5-37B8-4103-B9F5-54044CDA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7FF86A-63DC-4BDC-A5D5-9A41374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CDC055-E63E-4987-B422-E83878A0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C93220-8057-436C-A442-2481FA92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2432E-5E6F-495D-8988-1BE65176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C28DE4-000B-44F9-902F-6E5DAF6B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DB1EAF-9950-4DAF-8D4A-29387DD1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7782D1-A2B0-46B3-A2F1-BDDA3433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A7ACF3-44D2-490A-9320-8A35FDDD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DA875-A92B-4031-898C-C1C06C95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397C60-F25B-495D-B6B3-D1DF3A0DD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B73425-B39A-43B9-B227-53C8EF0DB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B958FC-EFB5-42F3-8374-E2E56701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C7BDCDD-7816-4E34-A2E2-73052A4F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176040-7B9C-40C2-B416-2577255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EB458-4A44-4F47-9EBF-9A936174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EB117B-47D4-4019-9945-865BD1F2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A0146B-D962-4907-9D06-505BB055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C072AA-7D54-497C-9532-C76566DB3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5F02ED-15DB-4FD9-BD86-3F1510CF1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EE66C09-6C25-4C1E-9289-7B83A7BC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1AF85D-D19F-4370-AC12-39DFED6B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93E603E-1279-4E50-ADC4-F2BDFF1A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2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2B5C00-3DE5-4FBB-9860-6F94D105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B7C783-6C41-4FE1-A68C-38CFFEED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92F404-141A-4BDA-9791-8006F99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E9EF2B6-53D9-4AAC-9EE9-F0823A7A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5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44AD28-0DE3-4160-81C0-9A2DEB44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2525253-93AF-42B5-B601-E269648B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3D9AA6-0259-48D3-8EBA-B060F08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6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29D403-4DC5-4015-A0B2-0E7DC36F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C570D-44A7-41A5-9943-2F3C059C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8CD32E-5659-4317-91E7-4E4A14E3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EA49DD-F291-45FA-843F-5C0A7C23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281141-7F71-4158-8AD6-19855753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1A68BF7-2213-4107-8985-D64D4C4C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2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CAFF9E-1DAF-40C5-B44D-A5D71439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5A00BB-B7FA-4C5D-A389-80BF1DACC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8C03319-E7BF-4BD9-A2A7-3A78AB85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75EDCB-6F12-4A55-8DFE-2213833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D7C364-CF75-4CE3-9927-0E99B056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EB1388-FAD9-41BA-B4E7-D971C2C8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65A64B7-0E23-4AEB-806F-F09DBE5C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75A4B5-6887-45B8-AA64-6E8090AF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540AAF-1240-4E7B-9FD8-E95664ED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21AD-41EF-4489-B91E-49FA2D7EA164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7F5D9A-B5E1-42D3-B8DD-C6591D51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9CE8A3-0817-4E82-BDEF-C22049148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DF91-EF55-4253-9CCF-2553226AA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E881595-3A5E-4B0C-A947-8DC85E1D68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4" t="8503" r="32334" b="8019"/>
          <a:stretch/>
        </p:blipFill>
        <p:spPr>
          <a:xfrm>
            <a:off x="622852" y="1470992"/>
            <a:ext cx="768626" cy="1317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C8A2F97-EFD8-4C68-AFCE-221D0A0844B5}"/>
              </a:ext>
            </a:extLst>
          </p:cNvPr>
          <p:cNvSpPr/>
          <p:nvPr/>
        </p:nvSpPr>
        <p:spPr>
          <a:xfrm>
            <a:off x="3286538" y="172277"/>
            <a:ext cx="4081671" cy="5002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07D741-835C-4ED4-985E-53F0B888A799}"/>
              </a:ext>
            </a:extLst>
          </p:cNvPr>
          <p:cNvSpPr txBox="1"/>
          <p:nvPr/>
        </p:nvSpPr>
        <p:spPr>
          <a:xfrm>
            <a:off x="4028653" y="212037"/>
            <a:ext cx="28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 Coffee Vending Machine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0D30347-44BD-4CC7-9197-ACC2A8F8A734}"/>
              </a:ext>
            </a:extLst>
          </p:cNvPr>
          <p:cNvSpPr/>
          <p:nvPr/>
        </p:nvSpPr>
        <p:spPr>
          <a:xfrm>
            <a:off x="4041913" y="702365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Choose Item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67CC78BC-5A6C-4C85-A27F-51D81B95F257}"/>
              </a:ext>
            </a:extLst>
          </p:cNvPr>
          <p:cNvSpPr/>
          <p:nvPr/>
        </p:nvSpPr>
        <p:spPr>
          <a:xfrm>
            <a:off x="4989441" y="1411358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Choose Quantity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19775E3A-8912-4883-9421-05A1A18A8F55}"/>
              </a:ext>
            </a:extLst>
          </p:cNvPr>
          <p:cNvSpPr/>
          <p:nvPr/>
        </p:nvSpPr>
        <p:spPr>
          <a:xfrm>
            <a:off x="3717235" y="2206486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Make Payment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BE92458-8D85-4330-A07F-8202270B6F8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91478" y="974035"/>
            <a:ext cx="2650435" cy="81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E0E72FC-D25E-43DF-9918-987CE6CD262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1391478" y="1683028"/>
            <a:ext cx="3597963" cy="446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31AB3E6-525A-4305-9914-02BA5AE3480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391478" y="2305880"/>
            <a:ext cx="2325757" cy="172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4DB790E-FBCD-4864-B25F-5CA8B9C26991}"/>
              </a:ext>
            </a:extLst>
          </p:cNvPr>
          <p:cNvSpPr/>
          <p:nvPr/>
        </p:nvSpPr>
        <p:spPr>
          <a:xfrm>
            <a:off x="5618923" y="2716693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Refill Container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F7EC4226-EE5F-4EF9-932F-F6282F1F7ABA}"/>
              </a:ext>
            </a:extLst>
          </p:cNvPr>
          <p:cNvSpPr/>
          <p:nvPr/>
        </p:nvSpPr>
        <p:spPr>
          <a:xfrm>
            <a:off x="4240347" y="3293865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Report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4CBBE38F-2F6E-4E7B-B55C-62BFB131B35F}"/>
              </a:ext>
            </a:extLst>
          </p:cNvPr>
          <p:cNvSpPr/>
          <p:nvPr/>
        </p:nvSpPr>
        <p:spPr>
          <a:xfrm>
            <a:off x="5187184" y="4332937"/>
            <a:ext cx="1550505" cy="54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Reset Container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0E7BBF7-717F-473C-AD8D-5F0643DEF2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4" t="8503" r="32334" b="8019"/>
          <a:stretch/>
        </p:blipFill>
        <p:spPr>
          <a:xfrm>
            <a:off x="8931968" y="2906713"/>
            <a:ext cx="768626" cy="131764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ACDE3668-35D3-486C-8FB1-D35770DC7B8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169428" y="2988363"/>
            <a:ext cx="1762538" cy="38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B4EF3847-6C07-4FDE-A19E-872DDBE770E7}"/>
              </a:ext>
            </a:extLst>
          </p:cNvPr>
          <p:cNvCxnSpPr>
            <a:stCxn id="19" idx="6"/>
            <a:endCxn id="21" idx="1"/>
          </p:cNvCxnSpPr>
          <p:nvPr/>
        </p:nvCxnSpPr>
        <p:spPr>
          <a:xfrm>
            <a:off x="5790852" y="3565535"/>
            <a:ext cx="3141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B2BFD5C2-559C-4F61-91A2-6482B37654D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6737689" y="3837205"/>
            <a:ext cx="2194276" cy="767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9057E3B-1BB1-4552-8A79-6C1DF614E1C5}"/>
              </a:ext>
            </a:extLst>
          </p:cNvPr>
          <p:cNvSpPr txBox="1"/>
          <p:nvPr/>
        </p:nvSpPr>
        <p:spPr>
          <a:xfrm>
            <a:off x="738810" y="32434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E5920C4-9B4D-4D53-B3E9-0FF60C0FAAB6}"/>
              </a:ext>
            </a:extLst>
          </p:cNvPr>
          <p:cNvSpPr txBox="1"/>
          <p:nvPr/>
        </p:nvSpPr>
        <p:spPr>
          <a:xfrm>
            <a:off x="8798896" y="4306007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Operator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4CBBE38F-2F6E-4E7B-B55C-62BFB131B35F}"/>
              </a:ext>
            </a:extLst>
          </p:cNvPr>
          <p:cNvSpPr/>
          <p:nvPr/>
        </p:nvSpPr>
        <p:spPr>
          <a:xfrm>
            <a:off x="3803965" y="4114147"/>
            <a:ext cx="934461" cy="383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Exit</a:t>
            </a:r>
            <a:endParaRPr lang="en-IN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B2BFD5C2-559C-4F61-91A2-6482B37654DB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4738426" y="3612799"/>
            <a:ext cx="4224388" cy="69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E31AB3E6-525A-4305-9914-02BA5AE34800}"/>
              </a:ext>
            </a:extLst>
          </p:cNvPr>
          <p:cNvCxnSpPr>
            <a:cxnSpLocks/>
          </p:cNvCxnSpPr>
          <p:nvPr/>
        </p:nvCxnSpPr>
        <p:spPr>
          <a:xfrm>
            <a:off x="1356287" y="2458280"/>
            <a:ext cx="2447678" cy="1847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8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="" xmlns:a16="http://schemas.microsoft.com/office/drawing/2014/main" id="{C26AB3B2-A111-46CC-B834-5ECEB357FF06}"/>
              </a:ext>
            </a:extLst>
          </p:cNvPr>
          <p:cNvSpPr/>
          <p:nvPr/>
        </p:nvSpPr>
        <p:spPr>
          <a:xfrm>
            <a:off x="1124910" y="1507956"/>
            <a:ext cx="2454443" cy="151902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90A4F7DF-C280-405E-A825-24F33C640BEB}"/>
              </a:ext>
            </a:extLst>
          </p:cNvPr>
          <p:cNvCxnSpPr>
            <a:cxnSpLocks/>
          </p:cNvCxnSpPr>
          <p:nvPr/>
        </p:nvCxnSpPr>
        <p:spPr>
          <a:xfrm>
            <a:off x="1124912" y="1925052"/>
            <a:ext cx="2454441" cy="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A7D3217-A7A8-4135-AFA0-3C20013B7960}"/>
              </a:ext>
            </a:extLst>
          </p:cNvPr>
          <p:cNvCxnSpPr>
            <a:cxnSpLocks/>
          </p:cNvCxnSpPr>
          <p:nvPr/>
        </p:nvCxnSpPr>
        <p:spPr>
          <a:xfrm flipV="1">
            <a:off x="1132934" y="2334486"/>
            <a:ext cx="2446419" cy="15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469109-B730-45D6-8949-8BD3839D8F65}"/>
              </a:ext>
            </a:extLst>
          </p:cNvPr>
          <p:cNvSpPr txBox="1"/>
          <p:nvPr/>
        </p:nvSpPr>
        <p:spPr>
          <a:xfrm>
            <a:off x="1477836" y="1556082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894F1D5-9B9C-4D93-A152-16AF291413E5}"/>
              </a:ext>
            </a:extLst>
          </p:cNvPr>
          <p:cNvSpPr txBox="1"/>
          <p:nvPr/>
        </p:nvSpPr>
        <p:spPr>
          <a:xfrm>
            <a:off x="1084804" y="19651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+Id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B4A670-9A0F-4A98-A0B4-9BC09CCE394A}"/>
              </a:ext>
            </a:extLst>
          </p:cNvPr>
          <p:cNvSpPr txBox="1"/>
          <p:nvPr/>
        </p:nvSpPr>
        <p:spPr>
          <a:xfrm>
            <a:off x="1100849" y="2318077"/>
            <a:ext cx="247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</a:t>
            </a:r>
            <a:r>
              <a:rPr lang="en-IN" sz="1600" dirty="0" err="1" smtClean="0"/>
              <a:t>displayMenuOption</a:t>
            </a:r>
            <a:r>
              <a:rPr lang="en-IN" sz="1600" dirty="0" smtClean="0"/>
              <a:t>()</a:t>
            </a:r>
          </a:p>
          <a:p>
            <a:r>
              <a:rPr lang="en-US" sz="1600" dirty="0" smtClean="0"/>
              <a:t>+</a:t>
            </a:r>
            <a:r>
              <a:rPr lang="en-US" sz="1600" dirty="0" err="1" smtClean="0"/>
              <a:t>callSelectedOption</a:t>
            </a:r>
            <a:r>
              <a:rPr lang="en-US" sz="1600" dirty="0" smtClean="0"/>
              <a:t>()</a:t>
            </a:r>
            <a:endParaRPr lang="en-IN" sz="16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="" xmlns:a16="http://schemas.microsoft.com/office/drawing/2014/main" id="{F793EF35-83C8-4D26-92EA-AB02CDD4155D}"/>
              </a:ext>
            </a:extLst>
          </p:cNvPr>
          <p:cNvSpPr/>
          <p:nvPr/>
        </p:nvSpPr>
        <p:spPr>
          <a:xfrm>
            <a:off x="6960304" y="2008624"/>
            <a:ext cx="2202600" cy="180904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E292266B-CAC0-44DB-97FB-9385B9C2B7CA}"/>
              </a:ext>
            </a:extLst>
          </p:cNvPr>
          <p:cNvCxnSpPr>
            <a:cxnSpLocks/>
          </p:cNvCxnSpPr>
          <p:nvPr/>
        </p:nvCxnSpPr>
        <p:spPr>
          <a:xfrm>
            <a:off x="6960305" y="2722504"/>
            <a:ext cx="2202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B9E7832-0532-413B-9B11-EFE3E1832750}"/>
              </a:ext>
            </a:extLst>
          </p:cNvPr>
          <p:cNvCxnSpPr>
            <a:cxnSpLocks/>
          </p:cNvCxnSpPr>
          <p:nvPr/>
        </p:nvCxnSpPr>
        <p:spPr>
          <a:xfrm flipV="1">
            <a:off x="6968327" y="2991778"/>
            <a:ext cx="2194577" cy="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535D3A1-D340-49E5-9604-CE3EF8A374FA}"/>
              </a:ext>
            </a:extLst>
          </p:cNvPr>
          <p:cNvSpPr txBox="1"/>
          <p:nvPr/>
        </p:nvSpPr>
        <p:spPr>
          <a:xfrm>
            <a:off x="7155569" y="2048364"/>
            <a:ext cx="18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&lt;&lt;interface&gt;&gt;</a:t>
            </a:r>
          </a:p>
          <a:p>
            <a:r>
              <a:rPr lang="en-IN" dirty="0" err="1" smtClean="0"/>
              <a:t>ProductDispenser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13C05D-AC63-4D2B-8A3E-48E4A9463832}"/>
              </a:ext>
            </a:extLst>
          </p:cNvPr>
          <p:cNvSpPr txBox="1"/>
          <p:nvPr/>
        </p:nvSpPr>
        <p:spPr>
          <a:xfrm>
            <a:off x="6920197" y="2986672"/>
            <a:ext cx="2446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</a:t>
            </a:r>
            <a:r>
              <a:rPr lang="en-IN" sz="1600" dirty="0" err="1" smtClean="0"/>
              <a:t>placeOrder</a:t>
            </a:r>
            <a:r>
              <a:rPr lang="en-IN" sz="1600" dirty="0" smtClean="0"/>
              <a:t>()</a:t>
            </a:r>
            <a:endParaRPr lang="en-IN" sz="1600" dirty="0" smtClean="0"/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calculateProductCost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+dispense ()</a:t>
            </a:r>
            <a:endParaRPr lang="en-IN" sz="1600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="" xmlns:a16="http://schemas.microsoft.com/office/drawing/2014/main" id="{05BC9A74-6897-417B-879A-BE45C58A2511}"/>
              </a:ext>
            </a:extLst>
          </p:cNvPr>
          <p:cNvSpPr/>
          <p:nvPr/>
        </p:nvSpPr>
        <p:spPr>
          <a:xfrm>
            <a:off x="2886975" y="3594550"/>
            <a:ext cx="2454443" cy="23648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76315A9-6252-4BC7-B0A7-165381ACDDB7}"/>
              </a:ext>
            </a:extLst>
          </p:cNvPr>
          <p:cNvCxnSpPr>
            <a:cxnSpLocks/>
          </p:cNvCxnSpPr>
          <p:nvPr/>
        </p:nvCxnSpPr>
        <p:spPr>
          <a:xfrm>
            <a:off x="2886977" y="4277168"/>
            <a:ext cx="2454441" cy="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AA2B77D0-6130-4701-A185-B2599B9D28F8}"/>
              </a:ext>
            </a:extLst>
          </p:cNvPr>
          <p:cNvCxnSpPr>
            <a:cxnSpLocks/>
          </p:cNvCxnSpPr>
          <p:nvPr/>
        </p:nvCxnSpPr>
        <p:spPr>
          <a:xfrm>
            <a:off x="2894999" y="4617346"/>
            <a:ext cx="2446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3C738B6-2218-47F2-B297-482DA254D33C}"/>
              </a:ext>
            </a:extLst>
          </p:cNvPr>
          <p:cNvSpPr txBox="1"/>
          <p:nvPr/>
        </p:nvSpPr>
        <p:spPr>
          <a:xfrm>
            <a:off x="3287199" y="3655942"/>
            <a:ext cx="147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&lt;&lt;interface&gt;&gt;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smtClean="0"/>
              <a:t>Container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DA90F40-F3C7-4A9C-BA05-87C60F2C3980}"/>
              </a:ext>
            </a:extLst>
          </p:cNvPr>
          <p:cNvSpPr txBox="1"/>
          <p:nvPr/>
        </p:nvSpPr>
        <p:spPr>
          <a:xfrm>
            <a:off x="2862634" y="4635932"/>
            <a:ext cx="2711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</a:t>
            </a:r>
            <a:r>
              <a:rPr lang="en-IN" sz="1600" dirty="0" err="1" smtClean="0"/>
              <a:t>checkAvailability</a:t>
            </a:r>
            <a:r>
              <a:rPr lang="en-IN" sz="1600" dirty="0" smtClean="0"/>
              <a:t>()</a:t>
            </a:r>
            <a:endParaRPr lang="en-IN" sz="1600" dirty="0"/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updateContainerCapacity</a:t>
            </a:r>
            <a:r>
              <a:rPr lang="en-IN" sz="1600" dirty="0" smtClean="0"/>
              <a:t>()</a:t>
            </a:r>
            <a:endParaRPr lang="en-IN" sz="1600" dirty="0"/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resetContainer</a:t>
            </a:r>
            <a:r>
              <a:rPr lang="en-IN" sz="1600" dirty="0" smtClean="0"/>
              <a:t>()</a:t>
            </a:r>
            <a:endParaRPr lang="en-IN" sz="1600" dirty="0"/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containersStatus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updateRefillingCounter</a:t>
            </a:r>
            <a:r>
              <a:rPr lang="en-IN" sz="1600" dirty="0"/>
              <a:t>()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="" xmlns:a16="http://schemas.microsoft.com/office/drawing/2014/main" id="{74F3BE86-ED79-479F-A311-39DB5BA1AB48}"/>
              </a:ext>
            </a:extLst>
          </p:cNvPr>
          <p:cNvSpPr/>
          <p:nvPr/>
        </p:nvSpPr>
        <p:spPr>
          <a:xfrm>
            <a:off x="4347413" y="126124"/>
            <a:ext cx="2163746" cy="200830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437A2497-5D87-4560-990A-FCC9BC59DCBA}"/>
              </a:ext>
            </a:extLst>
          </p:cNvPr>
          <p:cNvCxnSpPr>
            <a:cxnSpLocks/>
          </p:cNvCxnSpPr>
          <p:nvPr/>
        </p:nvCxnSpPr>
        <p:spPr>
          <a:xfrm flipV="1">
            <a:off x="4347415" y="731865"/>
            <a:ext cx="2163744" cy="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B118190-05A6-4155-BB27-962C6DB504B0}"/>
              </a:ext>
            </a:extLst>
          </p:cNvPr>
          <p:cNvCxnSpPr>
            <a:cxnSpLocks/>
          </p:cNvCxnSpPr>
          <p:nvPr/>
        </p:nvCxnSpPr>
        <p:spPr>
          <a:xfrm>
            <a:off x="4355437" y="1093874"/>
            <a:ext cx="2155722" cy="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2BBB59-A8CB-443E-A53C-270E903BD5CC}"/>
              </a:ext>
            </a:extLst>
          </p:cNvPr>
          <p:cNvSpPr txBox="1"/>
          <p:nvPr/>
        </p:nvSpPr>
        <p:spPr>
          <a:xfrm>
            <a:off x="4558445" y="116704"/>
            <a:ext cx="147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&lt;&lt;interface&gt;&gt;</a:t>
            </a:r>
          </a:p>
          <a:p>
            <a:r>
              <a:rPr lang="en-IN" dirty="0" smtClean="0"/>
              <a:t>     Report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135AA39-7A4A-4AFD-B7DA-8D8F50702DAC}"/>
              </a:ext>
            </a:extLst>
          </p:cNvPr>
          <p:cNvSpPr txBox="1"/>
          <p:nvPr/>
        </p:nvSpPr>
        <p:spPr>
          <a:xfrm>
            <a:off x="4307307" y="77803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+Id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979947C-563F-40E1-934A-49217B706061}"/>
              </a:ext>
            </a:extLst>
          </p:cNvPr>
          <p:cNvSpPr txBox="1"/>
          <p:nvPr/>
        </p:nvSpPr>
        <p:spPr>
          <a:xfrm>
            <a:off x="4307307" y="1065162"/>
            <a:ext cx="2446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</a:t>
            </a:r>
            <a:r>
              <a:rPr lang="en-IN" sz="1600" dirty="0" err="1" smtClean="0"/>
              <a:t>generateReport</a:t>
            </a:r>
            <a:r>
              <a:rPr lang="en-IN" sz="1600" dirty="0"/>
              <a:t>()</a:t>
            </a:r>
          </a:p>
          <a:p>
            <a:r>
              <a:rPr lang="en-IN" sz="1600" dirty="0" smtClean="0"/>
              <a:t>+</a:t>
            </a:r>
            <a:r>
              <a:rPr lang="en-IN" sz="1600" dirty="0" err="1" smtClean="0"/>
              <a:t>drinkWiseReport</a:t>
            </a:r>
            <a:r>
              <a:rPr lang="en-IN" sz="1600" dirty="0" smtClean="0"/>
              <a:t>()</a:t>
            </a:r>
          </a:p>
          <a:p>
            <a:r>
              <a:rPr lang="en-US" sz="1600" dirty="0" smtClean="0"/>
              <a:t>+</a:t>
            </a:r>
            <a:r>
              <a:rPr lang="en-US" sz="1600" dirty="0" err="1" smtClean="0"/>
              <a:t>containerStatusReport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+</a:t>
            </a:r>
            <a:r>
              <a:rPr lang="en-US" sz="1600" dirty="0" err="1" smtClean="0"/>
              <a:t>refillingCounterReport</a:t>
            </a:r>
            <a:r>
              <a:rPr lang="en-US" sz="1600" dirty="0" smtClean="0"/>
              <a:t>()</a:t>
            </a:r>
          </a:p>
          <a:p>
            <a:endParaRPr lang="en-IN" sz="1600" dirty="0"/>
          </a:p>
        </p:txBody>
      </p:sp>
      <p:cxnSp>
        <p:nvCxnSpPr>
          <p:cNvPr id="5" name="Elbow Connector 4"/>
          <p:cNvCxnSpPr>
            <a:stCxn id="2" idx="3"/>
            <a:endCxn id="24" idx="1"/>
          </p:cNvCxnSpPr>
          <p:nvPr/>
        </p:nvCxnSpPr>
        <p:spPr>
          <a:xfrm flipV="1">
            <a:off x="3579353" y="1130278"/>
            <a:ext cx="768060" cy="11371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79353" y="2591387"/>
            <a:ext cx="3365693" cy="5409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" idx="2"/>
            <a:endCxn id="18" idx="1"/>
          </p:cNvCxnSpPr>
          <p:nvPr/>
        </p:nvCxnSpPr>
        <p:spPr>
          <a:xfrm rot="16200000" flipH="1">
            <a:off x="1744562" y="3634548"/>
            <a:ext cx="1749982" cy="534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="" xmlns:a16="http://schemas.microsoft.com/office/drawing/2014/main" id="{05BC9A74-6897-417B-879A-BE45C58A2511}"/>
              </a:ext>
            </a:extLst>
          </p:cNvPr>
          <p:cNvSpPr/>
          <p:nvPr/>
        </p:nvSpPr>
        <p:spPr>
          <a:xfrm>
            <a:off x="5940319" y="4882102"/>
            <a:ext cx="2121285" cy="161642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C76315A9-6252-4BC7-B0A7-165381ACDDB7}"/>
              </a:ext>
            </a:extLst>
          </p:cNvPr>
          <p:cNvCxnSpPr>
            <a:cxnSpLocks/>
          </p:cNvCxnSpPr>
          <p:nvPr/>
        </p:nvCxnSpPr>
        <p:spPr>
          <a:xfrm>
            <a:off x="5940321" y="5312464"/>
            <a:ext cx="2125294" cy="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AA2B77D0-6130-4701-A185-B2599B9D28F8}"/>
              </a:ext>
            </a:extLst>
          </p:cNvPr>
          <p:cNvCxnSpPr>
            <a:cxnSpLocks/>
          </p:cNvCxnSpPr>
          <p:nvPr/>
        </p:nvCxnSpPr>
        <p:spPr>
          <a:xfrm>
            <a:off x="5948343" y="6157154"/>
            <a:ext cx="2113261" cy="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3C738B6-2218-47F2-B297-482DA254D33C}"/>
              </a:ext>
            </a:extLst>
          </p:cNvPr>
          <p:cNvSpPr txBox="1"/>
          <p:nvPr/>
        </p:nvSpPr>
        <p:spPr>
          <a:xfrm>
            <a:off x="5993691" y="4943494"/>
            <a:ext cx="173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</a:t>
            </a:r>
            <a:r>
              <a:rPr lang="en-IN" dirty="0" err="1" smtClean="0"/>
              <a:t>ContainerImpl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5BF2B39-B402-40B6-8E19-5C4EA66AD4CA}"/>
              </a:ext>
            </a:extLst>
          </p:cNvPr>
          <p:cNvSpPr txBox="1"/>
          <p:nvPr/>
        </p:nvSpPr>
        <p:spPr>
          <a:xfrm>
            <a:off x="5900213" y="5321034"/>
            <a:ext cx="17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-</a:t>
            </a:r>
            <a:r>
              <a:rPr lang="en-IN" sz="1600" dirty="0" smtClean="0"/>
              <a:t>type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err="1" smtClean="0"/>
              <a:t>totalQuantity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err="1" smtClean="0"/>
              <a:t>availableQuantity</a:t>
            </a:r>
            <a:endParaRPr lang="en-IN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EDA90F40-F3C7-4A9C-BA05-87C60F2C3980}"/>
              </a:ext>
            </a:extLst>
          </p:cNvPr>
          <p:cNvSpPr txBox="1"/>
          <p:nvPr/>
        </p:nvSpPr>
        <p:spPr>
          <a:xfrm>
            <a:off x="5900212" y="6159974"/>
            <a:ext cx="271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</a:t>
            </a:r>
            <a:r>
              <a:rPr lang="en-IN" sz="1600" dirty="0" err="1" smtClean="0"/>
              <a:t>updateCapacity</a:t>
            </a:r>
            <a:r>
              <a:rPr lang="en-IN" sz="1600" dirty="0" smtClean="0"/>
              <a:t>()</a:t>
            </a:r>
            <a:endParaRPr lang="en-IN" sz="1600" dirty="0"/>
          </a:p>
        </p:txBody>
      </p:sp>
      <p:sp>
        <p:nvSpPr>
          <p:cNvPr id="74" name="Flowchart: Process 73">
            <a:extLst>
              <a:ext uri="{FF2B5EF4-FFF2-40B4-BE49-F238E27FC236}">
                <a16:creationId xmlns="" xmlns:a16="http://schemas.microsoft.com/office/drawing/2014/main" id="{F793EF35-83C8-4D26-92EA-AB02CDD4155D}"/>
              </a:ext>
            </a:extLst>
          </p:cNvPr>
          <p:cNvSpPr/>
          <p:nvPr/>
        </p:nvSpPr>
        <p:spPr>
          <a:xfrm>
            <a:off x="9351476" y="4100242"/>
            <a:ext cx="2202600" cy="163629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E292266B-CAC0-44DB-97FB-9385B9C2B7CA}"/>
              </a:ext>
            </a:extLst>
          </p:cNvPr>
          <p:cNvCxnSpPr>
            <a:cxnSpLocks/>
          </p:cNvCxnSpPr>
          <p:nvPr/>
        </p:nvCxnSpPr>
        <p:spPr>
          <a:xfrm>
            <a:off x="9351477" y="4546100"/>
            <a:ext cx="2202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7B9E7832-0532-413B-9B11-EFE3E1832750}"/>
              </a:ext>
            </a:extLst>
          </p:cNvPr>
          <p:cNvCxnSpPr>
            <a:cxnSpLocks/>
          </p:cNvCxnSpPr>
          <p:nvPr/>
        </p:nvCxnSpPr>
        <p:spPr>
          <a:xfrm flipV="1">
            <a:off x="9359499" y="5335652"/>
            <a:ext cx="2194577" cy="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535D3A1-D340-49E5-9604-CE3EF8A374FA}"/>
              </a:ext>
            </a:extLst>
          </p:cNvPr>
          <p:cNvSpPr txBox="1"/>
          <p:nvPr/>
        </p:nvSpPr>
        <p:spPr>
          <a:xfrm>
            <a:off x="9310251" y="4139982"/>
            <a:ext cx="22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ProductDispenserImpl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B1981A7E-B63A-4477-B051-16BDC52F3372}"/>
              </a:ext>
            </a:extLst>
          </p:cNvPr>
          <p:cNvSpPr txBox="1"/>
          <p:nvPr/>
        </p:nvSpPr>
        <p:spPr>
          <a:xfrm>
            <a:off x="9311369" y="4523138"/>
            <a:ext cx="94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-</a:t>
            </a:r>
            <a:r>
              <a:rPr lang="en-IN" sz="1600" dirty="0" smtClean="0"/>
              <a:t>type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smtClean="0"/>
              <a:t>Price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smtClean="0"/>
              <a:t>quantity</a:t>
            </a:r>
            <a:endParaRPr lang="en-IN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F13C05D-AC63-4D2B-8A3E-48E4A9463832}"/>
              </a:ext>
            </a:extLst>
          </p:cNvPr>
          <p:cNvSpPr txBox="1"/>
          <p:nvPr/>
        </p:nvSpPr>
        <p:spPr>
          <a:xfrm>
            <a:off x="9311369" y="5377844"/>
            <a:ext cx="2446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-</a:t>
            </a:r>
            <a:r>
              <a:rPr lang="en-IN" sz="1600" dirty="0" err="1" smtClean="0"/>
              <a:t>updateSaleCount</a:t>
            </a:r>
            <a:r>
              <a:rPr lang="en-IN" sz="1600" dirty="0" smtClean="0"/>
              <a:t>()</a:t>
            </a:r>
            <a:endParaRPr lang="en-IN" sz="1600" dirty="0"/>
          </a:p>
        </p:txBody>
      </p:sp>
      <p:sp>
        <p:nvSpPr>
          <p:cNvPr id="84" name="Flowchart: Process 83">
            <a:extLst>
              <a:ext uri="{FF2B5EF4-FFF2-40B4-BE49-F238E27FC236}">
                <a16:creationId xmlns="" xmlns:a16="http://schemas.microsoft.com/office/drawing/2014/main" id="{74F3BE86-ED79-479F-A311-39DB5BA1AB48}"/>
              </a:ext>
            </a:extLst>
          </p:cNvPr>
          <p:cNvSpPr/>
          <p:nvPr/>
        </p:nvSpPr>
        <p:spPr>
          <a:xfrm>
            <a:off x="9623763" y="283780"/>
            <a:ext cx="2163746" cy="164127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437A2497-5D87-4560-990A-FCC9BC59DCBA}"/>
              </a:ext>
            </a:extLst>
          </p:cNvPr>
          <p:cNvCxnSpPr>
            <a:cxnSpLocks/>
          </p:cNvCxnSpPr>
          <p:nvPr/>
        </p:nvCxnSpPr>
        <p:spPr>
          <a:xfrm flipV="1">
            <a:off x="9623765" y="695073"/>
            <a:ext cx="2163744" cy="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FB118190-05A6-4155-BB27-962C6DB504B0}"/>
              </a:ext>
            </a:extLst>
          </p:cNvPr>
          <p:cNvCxnSpPr>
            <a:cxnSpLocks/>
          </p:cNvCxnSpPr>
          <p:nvPr/>
        </p:nvCxnSpPr>
        <p:spPr>
          <a:xfrm>
            <a:off x="9631787" y="1593126"/>
            <a:ext cx="2155722" cy="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352BBB59-A8CB-443E-A53C-270E903BD5CC}"/>
              </a:ext>
            </a:extLst>
          </p:cNvPr>
          <p:cNvSpPr txBox="1"/>
          <p:nvPr/>
        </p:nvSpPr>
        <p:spPr>
          <a:xfrm>
            <a:off x="9771731" y="79912"/>
            <a:ext cx="150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     </a:t>
            </a:r>
            <a:r>
              <a:rPr lang="en-IN" dirty="0" err="1" smtClean="0"/>
              <a:t>ReportImpl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135AA39-7A4A-4AFD-B7DA-8D8F50702DAC}"/>
              </a:ext>
            </a:extLst>
          </p:cNvPr>
          <p:cNvSpPr txBox="1"/>
          <p:nvPr/>
        </p:nvSpPr>
        <p:spPr>
          <a:xfrm>
            <a:off x="9583657" y="741240"/>
            <a:ext cx="1648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-</a:t>
            </a:r>
            <a:r>
              <a:rPr lang="en-IN" sz="1600" dirty="0" err="1" smtClean="0"/>
              <a:t>productType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smtClean="0"/>
              <a:t>quantity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err="1" smtClean="0"/>
              <a:t>totalSaleAmount</a:t>
            </a:r>
            <a:endParaRPr lang="en-IN" sz="1600" dirty="0"/>
          </a:p>
          <a:p>
            <a:endParaRPr lang="en-IN" sz="1600" dirty="0"/>
          </a:p>
        </p:txBody>
      </p:sp>
      <p:cxnSp>
        <p:nvCxnSpPr>
          <p:cNvPr id="90" name="Elbow Connector 89"/>
          <p:cNvCxnSpPr>
            <a:stCxn id="62" idx="1"/>
            <a:endCxn id="18" idx="2"/>
          </p:cNvCxnSpPr>
          <p:nvPr/>
        </p:nvCxnSpPr>
        <p:spPr>
          <a:xfrm rot="10800000" flipV="1">
            <a:off x="4114197" y="5736532"/>
            <a:ext cx="1786016" cy="222839"/>
          </a:xfrm>
          <a:prstGeom prst="bentConnector4">
            <a:avLst>
              <a:gd name="adj1" fmla="val 15644"/>
              <a:gd name="adj2" fmla="val 289042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8" idx="1"/>
          </p:cNvCxnSpPr>
          <p:nvPr/>
        </p:nvCxnSpPr>
        <p:spPr>
          <a:xfrm rot="10800000">
            <a:off x="8374001" y="3802105"/>
            <a:ext cx="937368" cy="11365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8" idx="1"/>
          </p:cNvCxnSpPr>
          <p:nvPr/>
        </p:nvCxnSpPr>
        <p:spPr>
          <a:xfrm rot="10800000">
            <a:off x="6511159" y="1279849"/>
            <a:ext cx="3072498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135AA39-7A4A-4AFD-B7DA-8D8F50702DAC}"/>
              </a:ext>
            </a:extLst>
          </p:cNvPr>
          <p:cNvSpPr txBox="1"/>
          <p:nvPr/>
        </p:nvSpPr>
        <p:spPr>
          <a:xfrm>
            <a:off x="2894999" y="427716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+Id</a:t>
            </a:r>
            <a:endParaRPr lang="en-IN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6135AA39-7A4A-4AFD-B7DA-8D8F50702DAC}"/>
              </a:ext>
            </a:extLst>
          </p:cNvPr>
          <p:cNvSpPr txBox="1"/>
          <p:nvPr/>
        </p:nvSpPr>
        <p:spPr>
          <a:xfrm>
            <a:off x="7004973" y="272250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+Id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4800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/>
          <p:nvPr/>
        </p:nvCxnSpPr>
        <p:spPr>
          <a:xfrm flipH="1">
            <a:off x="5297212" y="2932331"/>
            <a:ext cx="60907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6484" y="407276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User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0236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Main Menu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6540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Product dispenser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7740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Product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76596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Container service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68153" y="388883"/>
            <a:ext cx="1513489" cy="6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Container</a:t>
            </a:r>
            <a:endParaRPr lang="en-IN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 flipH="1">
            <a:off x="993228" y="1053662"/>
            <a:ext cx="1" cy="5804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</p:cNvCxnSpPr>
          <p:nvPr/>
        </p:nvCxnSpPr>
        <p:spPr>
          <a:xfrm flipH="1">
            <a:off x="3026980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 flipH="1">
            <a:off x="5113284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7094484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 flipH="1">
            <a:off x="9233340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 flipH="1">
            <a:off x="11324897" y="1035270"/>
            <a:ext cx="1" cy="58227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1601" y="1592319"/>
            <a:ext cx="126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1.select product()</a:t>
            </a:r>
            <a:endParaRPr lang="en-IN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373824" y="1954929"/>
            <a:ext cx="151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2. product Details()</a:t>
            </a:r>
            <a:endParaRPr lang="en-IN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189079" y="2238709"/>
            <a:ext cx="313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3. </a:t>
            </a:r>
            <a:r>
              <a:rPr lang="en-IN" sz="1600" dirty="0" err="1" smtClean="0"/>
              <a:t>checkAvailability</a:t>
            </a:r>
            <a:r>
              <a:rPr lang="en-IN" sz="1600" dirty="0" smtClean="0"/>
              <a:t>()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294181" y="2894085"/>
            <a:ext cx="313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4.productAvailable()</a:t>
            </a:r>
            <a:endParaRPr lang="en-IN" sz="16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97518" y="3263462"/>
            <a:ext cx="772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70027" y="3263464"/>
            <a:ext cx="0" cy="50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0027" y="3263464"/>
            <a:ext cx="1087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5.calculate Amount()</a:t>
            </a:r>
            <a:endParaRPr lang="en-I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229710" y="3515712"/>
            <a:ext cx="1797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6.displayAmount()</a:t>
            </a:r>
            <a:endParaRPr lang="en-IN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192921" y="4369247"/>
            <a:ext cx="180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7.insertMoney()</a:t>
            </a:r>
            <a:endParaRPr lang="en-IN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270943" y="4673322"/>
            <a:ext cx="184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8.checkAmount()</a:t>
            </a:r>
            <a:endParaRPr lang="en-IN" sz="1600" dirty="0"/>
          </a:p>
        </p:txBody>
      </p:sp>
      <p:sp>
        <p:nvSpPr>
          <p:cNvPr id="66" name="Rectangle 65"/>
          <p:cNvSpPr/>
          <p:nvPr/>
        </p:nvSpPr>
        <p:spPr>
          <a:xfrm>
            <a:off x="2948148" y="1781501"/>
            <a:ext cx="220719" cy="3799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993229" y="1915482"/>
            <a:ext cx="19549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51333" y="1765735"/>
            <a:ext cx="189188" cy="454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5018689" y="2183496"/>
            <a:ext cx="199697" cy="3028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68867" y="2238648"/>
            <a:ext cx="1849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052443" y="4900759"/>
            <a:ext cx="136636" cy="68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218384" y="4981903"/>
            <a:ext cx="1834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1230302" y="2412124"/>
            <a:ext cx="168167" cy="3405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218385" y="2562999"/>
            <a:ext cx="60119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53637" y="5042763"/>
            <a:ext cx="277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9.dispense product()</a:t>
            </a:r>
            <a:endParaRPr lang="en-IN" sz="1600" dirty="0"/>
          </a:p>
        </p:txBody>
      </p:sp>
      <p:sp>
        <p:nvSpPr>
          <p:cNvPr id="87" name="Rectangle 86"/>
          <p:cNvSpPr/>
          <p:nvPr/>
        </p:nvSpPr>
        <p:spPr>
          <a:xfrm>
            <a:off x="5118536" y="2674434"/>
            <a:ext cx="178677" cy="515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5160582" y="3586627"/>
            <a:ext cx="136631" cy="807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297212" y="3767959"/>
            <a:ext cx="5728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040521" y="4763392"/>
            <a:ext cx="397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40521" y="3909793"/>
            <a:ext cx="4072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037872" y="5475913"/>
            <a:ext cx="6014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5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/>
          <p:nvPr/>
        </p:nvCxnSpPr>
        <p:spPr>
          <a:xfrm flipV="1">
            <a:off x="8760584" y="5516372"/>
            <a:ext cx="1784184" cy="1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277003" y="4591430"/>
            <a:ext cx="184725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511" y="2235593"/>
            <a:ext cx="1736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55787" y="1736341"/>
            <a:ext cx="1863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906717" y="729237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67558" y="220717"/>
            <a:ext cx="1576551" cy="409904"/>
            <a:chOff x="567559" y="220717"/>
            <a:chExt cx="1134942" cy="409904"/>
          </a:xfrm>
        </p:grpSpPr>
        <p:sp>
          <p:nvSpPr>
            <p:cNvPr id="2" name="Rectangle 1"/>
            <p:cNvSpPr/>
            <p:nvPr/>
          </p:nvSpPr>
          <p:spPr>
            <a:xfrm>
              <a:off x="567559" y="220717"/>
              <a:ext cx="898634" cy="409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7559" y="252237"/>
              <a:ext cx="1134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</a:t>
              </a:r>
              <a:r>
                <a:rPr lang="en-US" sz="1600" u="sng" dirty="0" smtClean="0"/>
                <a:t>Operator</a:t>
              </a:r>
              <a:endParaRPr lang="en-IN" sz="1600" u="sng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627644" y="220717"/>
            <a:ext cx="1108784" cy="59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76543" y="284450"/>
            <a:ext cx="115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Menu </a:t>
            </a:r>
          </a:p>
          <a:p>
            <a:pPr algn="ctr"/>
            <a:r>
              <a:rPr lang="en-US" sz="1600" u="sng" dirty="0" smtClean="0"/>
              <a:t>Controller</a:t>
            </a:r>
            <a:endParaRPr lang="en-IN" sz="1600" u="sng" dirty="0"/>
          </a:p>
        </p:txBody>
      </p:sp>
      <p:sp>
        <p:nvSpPr>
          <p:cNvPr id="9" name="Rectangle 8"/>
          <p:cNvSpPr/>
          <p:nvPr/>
        </p:nvSpPr>
        <p:spPr>
          <a:xfrm>
            <a:off x="4577369" y="273261"/>
            <a:ext cx="1010857" cy="63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593779" y="294956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Container</a:t>
            </a:r>
          </a:p>
          <a:p>
            <a:pPr algn="ctr"/>
            <a:r>
              <a:rPr lang="en-US" sz="1600" u="sng" dirty="0" smtClean="0"/>
              <a:t>Service</a:t>
            </a:r>
            <a:endParaRPr lang="en-IN" sz="1600" u="sng" dirty="0"/>
          </a:p>
        </p:txBody>
      </p:sp>
      <p:sp>
        <p:nvSpPr>
          <p:cNvPr id="12" name="Rectangle 11"/>
          <p:cNvSpPr/>
          <p:nvPr/>
        </p:nvSpPr>
        <p:spPr>
          <a:xfrm>
            <a:off x="6385199" y="315299"/>
            <a:ext cx="1010857" cy="40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2" idx="2"/>
          </p:cNvCxnSpPr>
          <p:nvPr/>
        </p:nvCxnSpPr>
        <p:spPr>
          <a:xfrm>
            <a:off x="1191706" y="630621"/>
            <a:ext cx="0" cy="59856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156484" y="830319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82796" y="783020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6227" y="384292"/>
            <a:ext cx="1000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Container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0590701" y="708211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61353" y="252235"/>
            <a:ext cx="1010857" cy="63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8390615" y="273930"/>
            <a:ext cx="784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Report</a:t>
            </a:r>
          </a:p>
          <a:p>
            <a:pPr algn="ctr"/>
            <a:r>
              <a:rPr lang="en-US" sz="1600" u="sng" dirty="0" smtClean="0"/>
              <a:t>Service</a:t>
            </a:r>
            <a:endParaRPr lang="en-IN" sz="1600" u="sng" dirty="0"/>
          </a:p>
        </p:txBody>
      </p:sp>
      <p:sp>
        <p:nvSpPr>
          <p:cNvPr id="23" name="Rectangle 22"/>
          <p:cNvSpPr/>
          <p:nvPr/>
        </p:nvSpPr>
        <p:spPr>
          <a:xfrm>
            <a:off x="10069183" y="294273"/>
            <a:ext cx="1010857" cy="40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766780" y="761994"/>
            <a:ext cx="1" cy="5785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14028" y="363266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Report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35119" y="2376209"/>
            <a:ext cx="141889" cy="380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3069077" y="1205557"/>
            <a:ext cx="151852" cy="4028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018801" y="1704809"/>
            <a:ext cx="141889" cy="380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6842397" y="2204061"/>
            <a:ext cx="141889" cy="380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206063" y="1252855"/>
            <a:ext cx="1863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3530" y="983980"/>
            <a:ext cx="145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1.checkContainer</a:t>
            </a:r>
          </a:p>
          <a:p>
            <a:r>
              <a:rPr lang="en-US" sz="1400" dirty="0" smtClean="0"/>
              <a:t>Capacity()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79429" y="1231829"/>
            <a:ext cx="146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2.check</a:t>
            </a:r>
          </a:p>
          <a:p>
            <a:r>
              <a:rPr lang="en-US" sz="1400" dirty="0" smtClean="0"/>
              <a:t>ContainerStatus()</a:t>
            </a:r>
            <a:endParaRPr lang="en-IN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242145" y="1736341"/>
            <a:ext cx="1579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3.check</a:t>
            </a:r>
          </a:p>
          <a:p>
            <a:r>
              <a:rPr lang="en-US" sz="1400" dirty="0" smtClean="0"/>
              <a:t>AvailableCapacity()</a:t>
            </a:r>
            <a:endParaRPr lang="en-IN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308535" y="2506719"/>
            <a:ext cx="55338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02277" y="2261865"/>
            <a:ext cx="98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4.available</a:t>
            </a:r>
          </a:p>
          <a:p>
            <a:r>
              <a:rPr lang="en-US" sz="1400" dirty="0" smtClean="0"/>
              <a:t>Capacity()</a:t>
            </a:r>
            <a:endParaRPr lang="en-IN" sz="1400" dirty="0"/>
          </a:p>
        </p:txBody>
      </p:sp>
      <p:sp>
        <p:nvSpPr>
          <p:cNvPr id="48" name="Rectangle 47"/>
          <p:cNvSpPr/>
          <p:nvPr/>
        </p:nvSpPr>
        <p:spPr>
          <a:xfrm>
            <a:off x="8713291" y="5018568"/>
            <a:ext cx="141889" cy="1424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1492453" y="2934543"/>
            <a:ext cx="147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5.refillContainer()</a:t>
            </a:r>
            <a:endParaRPr lang="en-IN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277008" y="3507380"/>
            <a:ext cx="5591664" cy="3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73709" y="3465327"/>
            <a:ext cx="120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.refillStatus()</a:t>
            </a:r>
            <a:endParaRPr lang="en-IN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277008" y="3273852"/>
            <a:ext cx="5544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277007" y="4277522"/>
            <a:ext cx="1792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4997" y="3996111"/>
            <a:ext cx="1578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7.generateReport()</a:t>
            </a:r>
            <a:endParaRPr lang="en-IN" sz="1400" dirty="0"/>
          </a:p>
        </p:txBody>
      </p:sp>
      <p:sp>
        <p:nvSpPr>
          <p:cNvPr id="70" name="Rectangle 69"/>
          <p:cNvSpPr/>
          <p:nvPr/>
        </p:nvSpPr>
        <p:spPr>
          <a:xfrm>
            <a:off x="3193328" y="4437543"/>
            <a:ext cx="18133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/>
          <p:cNvCxnSpPr/>
          <p:nvPr/>
        </p:nvCxnSpPr>
        <p:spPr>
          <a:xfrm>
            <a:off x="3220929" y="4149999"/>
            <a:ext cx="626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47655" y="4149999"/>
            <a:ext cx="0" cy="44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0" idx="3"/>
          </p:cNvCxnSpPr>
          <p:nvPr/>
        </p:nvCxnSpPr>
        <p:spPr>
          <a:xfrm flipH="1">
            <a:off x="3374658" y="4591431"/>
            <a:ext cx="4729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10719" y="4123319"/>
            <a:ext cx="81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8.Report</a:t>
            </a:r>
          </a:p>
          <a:p>
            <a:r>
              <a:rPr lang="en-US" sz="1400" dirty="0" smtClean="0"/>
              <a:t>Menu()</a:t>
            </a:r>
            <a:endParaRPr lang="en-IN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739435" y="4316677"/>
            <a:ext cx="105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.getReport</a:t>
            </a:r>
          </a:p>
          <a:p>
            <a:r>
              <a:rPr lang="en-US" sz="1400" dirty="0" smtClean="0"/>
              <a:t>Menu()</a:t>
            </a:r>
            <a:endParaRPr lang="en-IN" sz="1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292769" y="5097398"/>
            <a:ext cx="7420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86877" y="4847461"/>
            <a:ext cx="127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10.sendReport</a:t>
            </a:r>
          </a:p>
          <a:p>
            <a:r>
              <a:rPr lang="en-US" sz="1400" dirty="0" smtClean="0"/>
              <a:t>Option()</a:t>
            </a:r>
            <a:endParaRPr lang="en-IN" sz="1400" dirty="0"/>
          </a:p>
        </p:txBody>
      </p:sp>
      <p:sp>
        <p:nvSpPr>
          <p:cNvPr id="84" name="Rectangle 83"/>
          <p:cNvSpPr/>
          <p:nvPr/>
        </p:nvSpPr>
        <p:spPr>
          <a:xfrm>
            <a:off x="10724216" y="5866989"/>
            <a:ext cx="18133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/>
          <p:cNvCxnSpPr/>
          <p:nvPr/>
        </p:nvCxnSpPr>
        <p:spPr>
          <a:xfrm>
            <a:off x="10724216" y="5579445"/>
            <a:ext cx="65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378543" y="5579445"/>
            <a:ext cx="0" cy="44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3"/>
          </p:cNvCxnSpPr>
          <p:nvPr/>
        </p:nvCxnSpPr>
        <p:spPr>
          <a:xfrm flipH="1">
            <a:off x="10905546" y="6020877"/>
            <a:ext cx="4729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653307" y="5316275"/>
            <a:ext cx="1064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12.generate</a:t>
            </a:r>
          </a:p>
          <a:p>
            <a:r>
              <a:rPr lang="en-US" sz="1400" dirty="0" smtClean="0"/>
              <a:t>Report()</a:t>
            </a:r>
            <a:endParaRPr lang="en-IN" sz="1400" dirty="0"/>
          </a:p>
        </p:txBody>
      </p:sp>
      <p:sp>
        <p:nvSpPr>
          <p:cNvPr id="89" name="Rectangle 88"/>
          <p:cNvSpPr/>
          <p:nvPr/>
        </p:nvSpPr>
        <p:spPr>
          <a:xfrm>
            <a:off x="10568419" y="5437542"/>
            <a:ext cx="141889" cy="1173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/>
          <p:cNvSpPr txBox="1"/>
          <p:nvPr/>
        </p:nvSpPr>
        <p:spPr>
          <a:xfrm>
            <a:off x="8983501" y="5219433"/>
            <a:ext cx="127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11.getReport()</a:t>
            </a:r>
            <a:endParaRPr lang="en-IN" sz="1400" dirty="0"/>
          </a:p>
        </p:txBody>
      </p:sp>
      <p:cxnSp>
        <p:nvCxnSpPr>
          <p:cNvPr id="95" name="Straight Arrow Connector 94"/>
          <p:cNvCxnSpPr>
            <a:stCxn id="89" idx="1"/>
          </p:cNvCxnSpPr>
          <p:nvPr/>
        </p:nvCxnSpPr>
        <p:spPr>
          <a:xfrm flipH="1" flipV="1">
            <a:off x="1292769" y="6006688"/>
            <a:ext cx="9275650" cy="1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7383" y="5725097"/>
            <a:ext cx="127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13.retreived</a:t>
            </a:r>
          </a:p>
          <a:p>
            <a:r>
              <a:rPr lang="en-US" sz="1400" dirty="0" smtClean="0"/>
              <a:t>Report()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473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6D1220D-E6DD-4D58-8603-8C634E91DA65}"/>
              </a:ext>
            </a:extLst>
          </p:cNvPr>
          <p:cNvGrpSpPr/>
          <p:nvPr/>
        </p:nvGrpSpPr>
        <p:grpSpPr>
          <a:xfrm>
            <a:off x="465914" y="145774"/>
            <a:ext cx="10887547" cy="6612835"/>
            <a:chOff x="1245531" y="1219856"/>
            <a:chExt cx="1206121" cy="622196"/>
          </a:xfrm>
        </p:grpSpPr>
        <p:sp>
          <p:nvSpPr>
            <p:cNvPr id="7" name="Flowchart: Process 6">
              <a:extLst>
                <a:ext uri="{FF2B5EF4-FFF2-40B4-BE49-F238E27FC236}">
                  <a16:creationId xmlns="" xmlns:a16="http://schemas.microsoft.com/office/drawing/2014/main" id="{A82422B0-1783-4684-8529-3F126A1195C1}"/>
                </a:ext>
              </a:extLst>
            </p:cNvPr>
            <p:cNvSpPr/>
            <p:nvPr/>
          </p:nvSpPr>
          <p:spPr>
            <a:xfrm>
              <a:off x="1245531" y="1219856"/>
              <a:ext cx="324679" cy="25843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="" xmlns:a16="http://schemas.microsoft.com/office/drawing/2014/main" id="{59780BC2-3026-4C66-864C-1A4939027645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B916DD5-1453-4B51-9739-321E3F417966}"/>
              </a:ext>
            </a:extLst>
          </p:cNvPr>
          <p:cNvGrpSpPr/>
          <p:nvPr/>
        </p:nvGrpSpPr>
        <p:grpSpPr>
          <a:xfrm>
            <a:off x="4492489" y="962223"/>
            <a:ext cx="6612833" cy="2453530"/>
            <a:chOff x="1349513" y="1189419"/>
            <a:chExt cx="1102139" cy="652633"/>
          </a:xfrm>
        </p:grpSpPr>
        <p:sp>
          <p:nvSpPr>
            <p:cNvPr id="2" name="Flowchart: Process 1">
              <a:extLst>
                <a:ext uri="{FF2B5EF4-FFF2-40B4-BE49-F238E27FC236}">
                  <a16:creationId xmlns="" xmlns:a16="http://schemas.microsoft.com/office/drawing/2014/main" id="{001C031D-78EC-4E85-943F-5225C8099307}"/>
                </a:ext>
              </a:extLst>
            </p:cNvPr>
            <p:cNvSpPr/>
            <p:nvPr/>
          </p:nvSpPr>
          <p:spPr>
            <a:xfrm>
              <a:off x="1349513" y="1245704"/>
              <a:ext cx="1102139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="" xmlns:a16="http://schemas.microsoft.com/office/drawing/2014/main" id="{BC5C6A39-3783-4A7D-9D9C-B4DD5E62BF35}"/>
                </a:ext>
              </a:extLst>
            </p:cNvPr>
            <p:cNvSpPr/>
            <p:nvPr/>
          </p:nvSpPr>
          <p:spPr>
            <a:xfrm>
              <a:off x="1349513" y="1189419"/>
              <a:ext cx="112450" cy="5628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E6ECC7-7E14-4BF4-AEEB-169A7755BEDB}"/>
              </a:ext>
            </a:extLst>
          </p:cNvPr>
          <p:cNvSpPr txBox="1"/>
          <p:nvPr/>
        </p:nvSpPr>
        <p:spPr>
          <a:xfrm>
            <a:off x="3180523" y="369332"/>
            <a:ext cx="473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 Coffee Vending Machine Vendor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C4EED73-A0EA-4A87-BA8A-03FED5B37F9E}"/>
              </a:ext>
            </a:extLst>
          </p:cNvPr>
          <p:cNvSpPr txBox="1"/>
          <p:nvPr/>
        </p:nvSpPr>
        <p:spPr>
          <a:xfrm>
            <a:off x="6765242" y="1118086"/>
            <a:ext cx="275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Business Layer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6FFFADF-A872-4733-B6B0-357796EEDFE5}"/>
              </a:ext>
            </a:extLst>
          </p:cNvPr>
          <p:cNvGrpSpPr/>
          <p:nvPr/>
        </p:nvGrpSpPr>
        <p:grpSpPr>
          <a:xfrm>
            <a:off x="4723218" y="2490306"/>
            <a:ext cx="1823356" cy="809479"/>
            <a:chOff x="1245704" y="1055560"/>
            <a:chExt cx="1205948" cy="786492"/>
          </a:xfrm>
        </p:grpSpPr>
        <p:sp>
          <p:nvSpPr>
            <p:cNvPr id="11" name="Flowchart: Process 10">
              <a:extLst>
                <a:ext uri="{FF2B5EF4-FFF2-40B4-BE49-F238E27FC236}">
                  <a16:creationId xmlns="" xmlns:a16="http://schemas.microsoft.com/office/drawing/2014/main" id="{404CB63F-8F2C-440E-AC35-825942AD3463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Product Dispensing Service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="" xmlns:a16="http://schemas.microsoft.com/office/drawing/2014/main" id="{2F77B4C9-41B2-4824-A700-AB37BF9090F2}"/>
                </a:ext>
              </a:extLst>
            </p:cNvPr>
            <p:cNvSpPr/>
            <p:nvPr/>
          </p:nvSpPr>
          <p:spPr>
            <a:xfrm>
              <a:off x="1245704" y="1055560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F4EA82F-E019-467F-A0FF-B8153F6E4386}"/>
              </a:ext>
            </a:extLst>
          </p:cNvPr>
          <p:cNvGrpSpPr/>
          <p:nvPr/>
        </p:nvGrpSpPr>
        <p:grpSpPr>
          <a:xfrm>
            <a:off x="6903194" y="2510184"/>
            <a:ext cx="1545062" cy="809479"/>
            <a:chOff x="1245704" y="1055560"/>
            <a:chExt cx="1205948" cy="786492"/>
          </a:xfrm>
        </p:grpSpPr>
        <p:sp>
          <p:nvSpPr>
            <p:cNvPr id="14" name="Flowchart: Process 13">
              <a:extLst>
                <a:ext uri="{FF2B5EF4-FFF2-40B4-BE49-F238E27FC236}">
                  <a16:creationId xmlns="" xmlns:a16="http://schemas.microsoft.com/office/drawing/2014/main" id="{F8611629-FA6A-4784-AD93-D6EE494F41F3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Container Service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="" xmlns:a16="http://schemas.microsoft.com/office/drawing/2014/main" id="{F244A99E-A6B6-4B9C-94D3-69C1FF369831}"/>
                </a:ext>
              </a:extLst>
            </p:cNvPr>
            <p:cNvSpPr/>
            <p:nvPr/>
          </p:nvSpPr>
          <p:spPr>
            <a:xfrm>
              <a:off x="1245704" y="1055560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2842208-3960-4A5A-8ACC-65D5B2B7E297}"/>
              </a:ext>
            </a:extLst>
          </p:cNvPr>
          <p:cNvGrpSpPr/>
          <p:nvPr/>
        </p:nvGrpSpPr>
        <p:grpSpPr>
          <a:xfrm>
            <a:off x="9043424" y="2516823"/>
            <a:ext cx="1545062" cy="809461"/>
            <a:chOff x="2859296" y="1364588"/>
            <a:chExt cx="1205948" cy="786474"/>
          </a:xfrm>
        </p:grpSpPr>
        <p:sp>
          <p:nvSpPr>
            <p:cNvPr id="17" name="Flowchart: Process 16">
              <a:extLst>
                <a:ext uri="{FF2B5EF4-FFF2-40B4-BE49-F238E27FC236}">
                  <a16:creationId xmlns="" xmlns:a16="http://schemas.microsoft.com/office/drawing/2014/main" id="{033E1412-6659-4F46-877C-58CEE0DDA0E5}"/>
                </a:ext>
              </a:extLst>
            </p:cNvPr>
            <p:cNvSpPr/>
            <p:nvPr/>
          </p:nvSpPr>
          <p:spPr>
            <a:xfrm>
              <a:off x="2859296" y="155471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Reports Service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="" xmlns:a16="http://schemas.microsoft.com/office/drawing/2014/main" id="{7D1CFA68-C16D-41BC-8A3E-B2F57AEF734C}"/>
                </a:ext>
              </a:extLst>
            </p:cNvPr>
            <p:cNvSpPr/>
            <p:nvPr/>
          </p:nvSpPr>
          <p:spPr>
            <a:xfrm>
              <a:off x="2859297" y="1364588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0107801E-00BA-474D-90A7-199F93AA3514}"/>
              </a:ext>
            </a:extLst>
          </p:cNvPr>
          <p:cNvGrpSpPr/>
          <p:nvPr/>
        </p:nvGrpSpPr>
        <p:grpSpPr>
          <a:xfrm>
            <a:off x="4485860" y="4247329"/>
            <a:ext cx="6612833" cy="2077277"/>
            <a:chOff x="1245704" y="1163374"/>
            <a:chExt cx="1205948" cy="678678"/>
          </a:xfrm>
        </p:grpSpPr>
        <p:sp>
          <p:nvSpPr>
            <p:cNvPr id="20" name="Flowchart: Process 19">
              <a:extLst>
                <a:ext uri="{FF2B5EF4-FFF2-40B4-BE49-F238E27FC236}">
                  <a16:creationId xmlns="" xmlns:a16="http://schemas.microsoft.com/office/drawing/2014/main" id="{06D73A06-E114-4B4E-94DA-D8C20398F998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="" xmlns:a16="http://schemas.microsoft.com/office/drawing/2014/main" id="{2E962994-E03E-494D-BBAB-A3D0CF3BD6C3}"/>
                </a:ext>
              </a:extLst>
            </p:cNvPr>
            <p:cNvSpPr/>
            <p:nvPr/>
          </p:nvSpPr>
          <p:spPr>
            <a:xfrm>
              <a:off x="1245704" y="1163374"/>
              <a:ext cx="216259" cy="82324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419FA49-18C2-4CBB-A0BC-00AF4C182401}"/>
              </a:ext>
            </a:extLst>
          </p:cNvPr>
          <p:cNvSpPr txBox="1"/>
          <p:nvPr/>
        </p:nvSpPr>
        <p:spPr>
          <a:xfrm>
            <a:off x="4823798" y="4517264"/>
            <a:ext cx="275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Layer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674143B-D9BC-4EF9-AB76-E55D73BB4F4A}"/>
              </a:ext>
            </a:extLst>
          </p:cNvPr>
          <p:cNvGrpSpPr/>
          <p:nvPr/>
        </p:nvGrpSpPr>
        <p:grpSpPr>
          <a:xfrm>
            <a:off x="6843555" y="1462762"/>
            <a:ext cx="1545062" cy="723841"/>
            <a:chOff x="1245704" y="1138766"/>
            <a:chExt cx="1205948" cy="703286"/>
          </a:xfrm>
        </p:grpSpPr>
        <p:sp>
          <p:nvSpPr>
            <p:cNvPr id="33" name="Flowchart: Process 32">
              <a:extLst>
                <a:ext uri="{FF2B5EF4-FFF2-40B4-BE49-F238E27FC236}">
                  <a16:creationId xmlns="" xmlns:a16="http://schemas.microsoft.com/office/drawing/2014/main" id="{9706E2B5-A485-4952-A5A6-4F0C03B17B7C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Application Facade</a:t>
              </a:r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="" xmlns:a16="http://schemas.microsoft.com/office/drawing/2014/main" id="{30938B99-A711-4080-93D4-9B26B95144D3}"/>
                </a:ext>
              </a:extLst>
            </p:cNvPr>
            <p:cNvSpPr/>
            <p:nvPr/>
          </p:nvSpPr>
          <p:spPr>
            <a:xfrm>
              <a:off x="1245704" y="1138766"/>
              <a:ext cx="295716" cy="106932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5FB839B1-1406-4CB3-AE03-F3BEDA6D6FAC}"/>
              </a:ext>
            </a:extLst>
          </p:cNvPr>
          <p:cNvGrpSpPr/>
          <p:nvPr/>
        </p:nvGrpSpPr>
        <p:grpSpPr>
          <a:xfrm>
            <a:off x="4610577" y="5054602"/>
            <a:ext cx="1823356" cy="809479"/>
            <a:chOff x="1245704" y="1055560"/>
            <a:chExt cx="1205948" cy="786492"/>
          </a:xfrm>
        </p:grpSpPr>
        <p:sp>
          <p:nvSpPr>
            <p:cNvPr id="36" name="Flowchart: Process 35">
              <a:extLst>
                <a:ext uri="{FF2B5EF4-FFF2-40B4-BE49-F238E27FC236}">
                  <a16:creationId xmlns="" xmlns:a16="http://schemas.microsoft.com/office/drawing/2014/main" id="{54FA01D0-08E2-4FC8-A411-BC6C4FDCC822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Product Dispenser DAO</a:t>
              </a:r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="" xmlns:a16="http://schemas.microsoft.com/office/drawing/2014/main" id="{F98D3642-C875-4AE1-A280-88F43AB8D8B6}"/>
                </a:ext>
              </a:extLst>
            </p:cNvPr>
            <p:cNvSpPr/>
            <p:nvPr/>
          </p:nvSpPr>
          <p:spPr>
            <a:xfrm>
              <a:off x="1245704" y="1055560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C8CA7CC7-15B6-4A91-A495-2BC02413E6E2}"/>
              </a:ext>
            </a:extLst>
          </p:cNvPr>
          <p:cNvGrpSpPr/>
          <p:nvPr/>
        </p:nvGrpSpPr>
        <p:grpSpPr>
          <a:xfrm>
            <a:off x="6790553" y="5074480"/>
            <a:ext cx="1545062" cy="809479"/>
            <a:chOff x="1245704" y="1055560"/>
            <a:chExt cx="1205948" cy="786492"/>
          </a:xfrm>
        </p:grpSpPr>
        <p:sp>
          <p:nvSpPr>
            <p:cNvPr id="39" name="Flowchart: Process 38">
              <a:extLst>
                <a:ext uri="{FF2B5EF4-FFF2-40B4-BE49-F238E27FC236}">
                  <a16:creationId xmlns="" xmlns:a16="http://schemas.microsoft.com/office/drawing/2014/main" id="{B12D5C66-4021-4A07-93FE-3DBC1035A7FD}"/>
                </a:ext>
              </a:extLst>
            </p:cNvPr>
            <p:cNvSpPr/>
            <p:nvPr/>
          </p:nvSpPr>
          <p:spPr>
            <a:xfrm>
              <a:off x="1245704" y="124570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Container DAO</a:t>
              </a: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="" xmlns:a16="http://schemas.microsoft.com/office/drawing/2014/main" id="{7957030F-238E-4AD7-B16F-0E2429CFD62A}"/>
                </a:ext>
              </a:extLst>
            </p:cNvPr>
            <p:cNvSpPr/>
            <p:nvPr/>
          </p:nvSpPr>
          <p:spPr>
            <a:xfrm>
              <a:off x="1245704" y="1055560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B0459CED-A9F3-4318-B072-FA2130CE088D}"/>
              </a:ext>
            </a:extLst>
          </p:cNvPr>
          <p:cNvGrpSpPr/>
          <p:nvPr/>
        </p:nvGrpSpPr>
        <p:grpSpPr>
          <a:xfrm>
            <a:off x="8930783" y="5081119"/>
            <a:ext cx="1545062" cy="809461"/>
            <a:chOff x="2859296" y="1364588"/>
            <a:chExt cx="1205948" cy="786474"/>
          </a:xfrm>
        </p:grpSpPr>
        <p:sp>
          <p:nvSpPr>
            <p:cNvPr id="42" name="Flowchart: Process 41">
              <a:extLst>
                <a:ext uri="{FF2B5EF4-FFF2-40B4-BE49-F238E27FC236}">
                  <a16:creationId xmlns="" xmlns:a16="http://schemas.microsoft.com/office/drawing/2014/main" id="{68DCBB74-BBC2-42C1-A099-9256AD5E4F19}"/>
                </a:ext>
              </a:extLst>
            </p:cNvPr>
            <p:cNvSpPr/>
            <p:nvPr/>
          </p:nvSpPr>
          <p:spPr>
            <a:xfrm>
              <a:off x="2859296" y="1554714"/>
              <a:ext cx="1205948" cy="59634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Reports DAO</a:t>
              </a:r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="" xmlns:a16="http://schemas.microsoft.com/office/drawing/2014/main" id="{5EB8B1EA-A926-412D-A29F-23FEF00FB16A}"/>
                </a:ext>
              </a:extLst>
            </p:cNvPr>
            <p:cNvSpPr/>
            <p:nvPr/>
          </p:nvSpPr>
          <p:spPr>
            <a:xfrm>
              <a:off x="2859297" y="1364588"/>
              <a:ext cx="295716" cy="190138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5" name="Flowchart: Process 44">
            <a:extLst>
              <a:ext uri="{FF2B5EF4-FFF2-40B4-BE49-F238E27FC236}">
                <a16:creationId xmlns="" xmlns:a16="http://schemas.microsoft.com/office/drawing/2014/main" id="{B13DB40F-1D2D-4E9B-BA58-D2D9A5D267C5}"/>
              </a:ext>
            </a:extLst>
          </p:cNvPr>
          <p:cNvSpPr/>
          <p:nvPr/>
        </p:nvSpPr>
        <p:spPr>
          <a:xfrm>
            <a:off x="1138502" y="2427589"/>
            <a:ext cx="1823356" cy="61377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Menu Controller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="" xmlns:a16="http://schemas.microsoft.com/office/drawing/2014/main" id="{B9AA0B1C-EFA2-4577-8C94-985188BAF966}"/>
              </a:ext>
            </a:extLst>
          </p:cNvPr>
          <p:cNvSpPr/>
          <p:nvPr/>
        </p:nvSpPr>
        <p:spPr>
          <a:xfrm>
            <a:off x="1138502" y="2231888"/>
            <a:ext cx="447113" cy="195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="" xmlns:a16="http://schemas.microsoft.com/office/drawing/2014/main" id="{F0D9F32B-62E2-4873-882F-205E8DDE1AB8}"/>
              </a:ext>
            </a:extLst>
          </p:cNvPr>
          <p:cNvSpPr/>
          <p:nvPr/>
        </p:nvSpPr>
        <p:spPr>
          <a:xfrm>
            <a:off x="1065616" y="949970"/>
            <a:ext cx="1038626" cy="61377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Users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="" xmlns:a16="http://schemas.microsoft.com/office/drawing/2014/main" id="{EF949833-AA63-4981-9140-654333C446AA}"/>
              </a:ext>
            </a:extLst>
          </p:cNvPr>
          <p:cNvSpPr/>
          <p:nvPr/>
        </p:nvSpPr>
        <p:spPr>
          <a:xfrm>
            <a:off x="1065617" y="821635"/>
            <a:ext cx="440484" cy="12733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2F52AF90-AC59-46E6-AF57-1E4F902CE4E6}"/>
              </a:ext>
            </a:extLst>
          </p:cNvPr>
          <p:cNvCxnSpPr/>
          <p:nvPr/>
        </p:nvCxnSpPr>
        <p:spPr>
          <a:xfrm>
            <a:off x="1895061" y="1563748"/>
            <a:ext cx="0" cy="8638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="" xmlns:a16="http://schemas.microsoft.com/office/drawing/2014/main" id="{7C5BD8B3-F327-471E-80DA-B7D14706A3AD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961858" y="1736035"/>
            <a:ext cx="3881696" cy="998443"/>
          </a:xfrm>
          <a:prstGeom prst="bentConnector3">
            <a:avLst>
              <a:gd name="adj1" fmla="val 3258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="" xmlns:a16="http://schemas.microsoft.com/office/drawing/2014/main" id="{BC048491-94E0-4CBF-9F3B-DD604E457525}"/>
              </a:ext>
            </a:extLst>
          </p:cNvPr>
          <p:cNvCxnSpPr>
            <a:stCxn id="33" idx="1"/>
            <a:endCxn id="11" idx="0"/>
          </p:cNvCxnSpPr>
          <p:nvPr/>
        </p:nvCxnSpPr>
        <p:spPr>
          <a:xfrm rot="10800000" flipV="1">
            <a:off x="5634897" y="1879713"/>
            <a:ext cx="1208659" cy="80629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="" xmlns:a16="http://schemas.microsoft.com/office/drawing/2014/main" id="{38D242D2-E4C1-4199-AF18-FDB02F62D1F6}"/>
              </a:ext>
            </a:extLst>
          </p:cNvPr>
          <p:cNvCxnSpPr>
            <a:stCxn id="33" idx="3"/>
            <a:endCxn id="17" idx="0"/>
          </p:cNvCxnSpPr>
          <p:nvPr/>
        </p:nvCxnSpPr>
        <p:spPr>
          <a:xfrm>
            <a:off x="8388617" y="1879714"/>
            <a:ext cx="1427338" cy="83279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6A2002F4-31CD-4158-B085-2E5D7A273BBA}"/>
              </a:ext>
            </a:extLst>
          </p:cNvPr>
          <p:cNvCxnSpPr>
            <a:stCxn id="14" idx="2"/>
          </p:cNvCxnSpPr>
          <p:nvPr/>
        </p:nvCxnSpPr>
        <p:spPr>
          <a:xfrm>
            <a:off x="7675725" y="3319663"/>
            <a:ext cx="29243" cy="19505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A6994B7F-C019-440F-A70C-99216023A4D7}"/>
              </a:ext>
            </a:extLst>
          </p:cNvPr>
          <p:cNvCxnSpPr>
            <a:cxnSpLocks/>
          </p:cNvCxnSpPr>
          <p:nvPr/>
        </p:nvCxnSpPr>
        <p:spPr>
          <a:xfrm>
            <a:off x="9712676" y="3326284"/>
            <a:ext cx="0" cy="19107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36414CBE-096F-40FE-9FE4-3A41E6C76FAF}"/>
              </a:ext>
            </a:extLst>
          </p:cNvPr>
          <p:cNvCxnSpPr/>
          <p:nvPr/>
        </p:nvCxnSpPr>
        <p:spPr>
          <a:xfrm>
            <a:off x="5913187" y="3306415"/>
            <a:ext cx="29243" cy="19505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C8EB4A16-C4F3-43EC-8ED0-27C0FB28E098}"/>
              </a:ext>
            </a:extLst>
          </p:cNvPr>
          <p:cNvCxnSpPr>
            <a:cxnSpLocks/>
          </p:cNvCxnSpPr>
          <p:nvPr/>
        </p:nvCxnSpPr>
        <p:spPr>
          <a:xfrm>
            <a:off x="7849184" y="2231888"/>
            <a:ext cx="0" cy="4541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94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223</Words>
  <Application>Microsoft Office PowerPoint</Application>
  <PresentationFormat>Custom</PresentationFormat>
  <Paragraphs>108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charu</dc:creator>
  <cp:lastModifiedBy>Charu Dubey</cp:lastModifiedBy>
  <cp:revision>47</cp:revision>
  <dcterms:created xsi:type="dcterms:W3CDTF">2018-08-27T16:45:01Z</dcterms:created>
  <dcterms:modified xsi:type="dcterms:W3CDTF">2018-08-29T10:56:01Z</dcterms:modified>
</cp:coreProperties>
</file>