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23" r:id="rId3"/>
  </p:sldMasterIdLst>
  <p:notesMasterIdLst>
    <p:notesMasterId r:id="rId28"/>
  </p:notesMasterIdLst>
  <p:sldIdLst>
    <p:sldId id="257" r:id="rId4"/>
    <p:sldId id="260" r:id="rId5"/>
    <p:sldId id="258" r:id="rId6"/>
    <p:sldId id="280" r:id="rId7"/>
    <p:sldId id="261" r:id="rId8"/>
    <p:sldId id="309" r:id="rId9"/>
    <p:sldId id="305" r:id="rId10"/>
    <p:sldId id="288" r:id="rId11"/>
    <p:sldId id="290" r:id="rId12"/>
    <p:sldId id="291" r:id="rId13"/>
    <p:sldId id="292" r:id="rId14"/>
    <p:sldId id="293" r:id="rId15"/>
    <p:sldId id="308" r:id="rId16"/>
    <p:sldId id="294" r:id="rId17"/>
    <p:sldId id="301" r:id="rId18"/>
    <p:sldId id="302" r:id="rId19"/>
    <p:sldId id="307" r:id="rId20"/>
    <p:sldId id="310" r:id="rId21"/>
    <p:sldId id="311" r:id="rId22"/>
    <p:sldId id="312" r:id="rId23"/>
    <p:sldId id="313" r:id="rId24"/>
    <p:sldId id="314" r:id="rId25"/>
    <p:sldId id="315"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FA517-D00B-4EF5-9DFB-74C5A8BA6915}"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F441F-76AE-4391-A785-C17DD92FC032}" type="slidenum">
              <a:rPr lang="en-IN" smtClean="0"/>
              <a:t>‹#›</a:t>
            </a:fld>
            <a:endParaRPr lang="en-IN"/>
          </a:p>
        </p:txBody>
      </p:sp>
    </p:spTree>
    <p:extLst>
      <p:ext uri="{BB962C8B-B14F-4D97-AF65-F5344CB8AC3E}">
        <p14:creationId xmlns:p14="http://schemas.microsoft.com/office/powerpoint/2010/main" val="162411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ad401e8bf1_0_15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ad401e8bf1_0_15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23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4"/>
        <p:cNvGrpSpPr/>
        <p:nvPr/>
      </p:nvGrpSpPr>
      <p:grpSpPr>
        <a:xfrm>
          <a:off x="0" y="0"/>
          <a:ext cx="0" cy="0"/>
          <a:chOff x="0" y="0"/>
          <a:chExt cx="0" cy="0"/>
        </a:xfrm>
      </p:grpSpPr>
      <p:sp>
        <p:nvSpPr>
          <p:cNvPr id="2775" name="Google Shape;2775;ga2f9dfa58c_0_15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6" name="Google Shape;2776;ga2f9dfa58c_0_15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81734" y="412067"/>
            <a:ext cx="11476300" cy="5255500"/>
            <a:chOff x="436300" y="309050"/>
            <a:chExt cx="8607225" cy="3941625"/>
          </a:xfrm>
        </p:grpSpPr>
        <p:grpSp>
          <p:nvGrpSpPr>
            <p:cNvPr id="10" name="Google Shape;10;p2"/>
            <p:cNvGrpSpPr/>
            <p:nvPr/>
          </p:nvGrpSpPr>
          <p:grpSpPr>
            <a:xfrm>
              <a:off x="2574225" y="3497600"/>
              <a:ext cx="368800" cy="113600"/>
              <a:chOff x="645625" y="3253125"/>
              <a:chExt cx="368800" cy="113600"/>
            </a:xfrm>
          </p:grpSpPr>
          <p:sp>
            <p:nvSpPr>
              <p:cNvPr id="11" name="Google Shape;11;p2"/>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 name="Google Shape;17;p2"/>
            <p:cNvGrpSpPr/>
            <p:nvPr/>
          </p:nvGrpSpPr>
          <p:grpSpPr>
            <a:xfrm>
              <a:off x="8055200" y="1161600"/>
              <a:ext cx="368800" cy="113600"/>
              <a:chOff x="645625" y="3253125"/>
              <a:chExt cx="368800" cy="113600"/>
            </a:xfrm>
          </p:grpSpPr>
          <p:sp>
            <p:nvSpPr>
              <p:cNvPr id="18" name="Google Shape;18;p2"/>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 name="Google Shape;24;p2"/>
            <p:cNvGrpSpPr/>
            <p:nvPr/>
          </p:nvGrpSpPr>
          <p:grpSpPr>
            <a:xfrm>
              <a:off x="720000" y="540000"/>
              <a:ext cx="838400" cy="220775"/>
              <a:chOff x="1095175" y="1018225"/>
              <a:chExt cx="838400" cy="220775"/>
            </a:xfrm>
          </p:grpSpPr>
          <p:sp>
            <p:nvSpPr>
              <p:cNvPr id="25" name="Google Shape;25;p2"/>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 name="Google Shape;31;p2"/>
            <p:cNvGrpSpPr/>
            <p:nvPr/>
          </p:nvGrpSpPr>
          <p:grpSpPr>
            <a:xfrm>
              <a:off x="1573938" y="831500"/>
              <a:ext cx="457850" cy="140875"/>
              <a:chOff x="1871875" y="1234150"/>
              <a:chExt cx="457850" cy="140875"/>
            </a:xfrm>
          </p:grpSpPr>
          <p:sp>
            <p:nvSpPr>
              <p:cNvPr id="32" name="Google Shape;32;p2"/>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 name="Google Shape;38;p2"/>
            <p:cNvGrpSpPr/>
            <p:nvPr/>
          </p:nvGrpSpPr>
          <p:grpSpPr>
            <a:xfrm>
              <a:off x="8320525" y="2229725"/>
              <a:ext cx="723000" cy="307800"/>
              <a:chOff x="6408575" y="622725"/>
              <a:chExt cx="723000" cy="307800"/>
            </a:xfrm>
          </p:grpSpPr>
          <p:sp>
            <p:nvSpPr>
              <p:cNvPr id="39" name="Google Shape;39;p2"/>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894625" y="1611100"/>
              <a:ext cx="306025" cy="150100"/>
              <a:chOff x="6630075" y="2320075"/>
              <a:chExt cx="306025" cy="150100"/>
            </a:xfrm>
          </p:grpSpPr>
          <p:sp>
            <p:nvSpPr>
              <p:cNvPr id="44" name="Google Shape;44;p2"/>
              <p:cNvSpPr/>
              <p:nvPr/>
            </p:nvSpPr>
            <p:spPr>
              <a:xfrm>
                <a:off x="6684975" y="2459900"/>
                <a:ext cx="251125" cy="10275"/>
              </a:xfrm>
              <a:custGeom>
                <a:avLst/>
                <a:gdLst/>
                <a:ahLst/>
                <a:cxnLst/>
                <a:rect l="l" t="t" r="r" b="b"/>
                <a:pathLst>
                  <a:path w="10045" h="411" extrusionOk="0">
                    <a:moveTo>
                      <a:pt x="204" y="1"/>
                    </a:moveTo>
                    <a:cubicBezTo>
                      <a:pt x="91" y="1"/>
                      <a:pt x="1" y="93"/>
                      <a:pt x="1" y="206"/>
                    </a:cubicBezTo>
                    <a:cubicBezTo>
                      <a:pt x="1" y="320"/>
                      <a:pt x="91" y="411"/>
                      <a:pt x="204" y="411"/>
                    </a:cubicBezTo>
                    <a:lnTo>
                      <a:pt x="9842" y="411"/>
                    </a:lnTo>
                    <a:cubicBezTo>
                      <a:pt x="9954" y="411"/>
                      <a:pt x="10044" y="320"/>
                      <a:pt x="10044" y="206"/>
                    </a:cubicBezTo>
                    <a:cubicBezTo>
                      <a:pt x="10044" y="93"/>
                      <a:pt x="9954" y="1"/>
                      <a:pt x="9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6630075" y="2320075"/>
                <a:ext cx="306025" cy="111200"/>
              </a:xfrm>
              <a:custGeom>
                <a:avLst/>
                <a:gdLst/>
                <a:ahLst/>
                <a:cxnLst/>
                <a:rect l="l" t="t" r="r" b="b"/>
                <a:pathLst>
                  <a:path w="12241" h="4448" extrusionOk="0">
                    <a:moveTo>
                      <a:pt x="7823" y="1"/>
                    </a:moveTo>
                    <a:cubicBezTo>
                      <a:pt x="6350" y="1"/>
                      <a:pt x="5118" y="1057"/>
                      <a:pt x="4884" y="2485"/>
                    </a:cubicBezTo>
                    <a:cubicBezTo>
                      <a:pt x="4035" y="2544"/>
                      <a:pt x="3349" y="3204"/>
                      <a:pt x="3253" y="4039"/>
                    </a:cubicBezTo>
                    <a:lnTo>
                      <a:pt x="203" y="4039"/>
                    </a:lnTo>
                    <a:cubicBezTo>
                      <a:pt x="91" y="4039"/>
                      <a:pt x="0" y="4130"/>
                      <a:pt x="0" y="4242"/>
                    </a:cubicBezTo>
                    <a:cubicBezTo>
                      <a:pt x="0" y="4356"/>
                      <a:pt x="91" y="4447"/>
                      <a:pt x="203" y="4447"/>
                    </a:cubicBezTo>
                    <a:lnTo>
                      <a:pt x="3647" y="4447"/>
                    </a:lnTo>
                    <a:lnTo>
                      <a:pt x="3647" y="4240"/>
                    </a:lnTo>
                    <a:cubicBezTo>
                      <a:pt x="3647" y="3494"/>
                      <a:pt x="4258" y="2889"/>
                      <a:pt x="5006" y="2889"/>
                    </a:cubicBezTo>
                    <a:lnTo>
                      <a:pt x="5247" y="2889"/>
                    </a:lnTo>
                    <a:lnTo>
                      <a:pt x="5266" y="2704"/>
                    </a:lnTo>
                    <a:cubicBezTo>
                      <a:pt x="5402" y="1395"/>
                      <a:pt x="6498" y="408"/>
                      <a:pt x="7823" y="408"/>
                    </a:cubicBezTo>
                    <a:cubicBezTo>
                      <a:pt x="9147" y="408"/>
                      <a:pt x="10247" y="1395"/>
                      <a:pt x="10379" y="2704"/>
                    </a:cubicBezTo>
                    <a:lnTo>
                      <a:pt x="10398" y="2889"/>
                    </a:lnTo>
                    <a:lnTo>
                      <a:pt x="12036" y="2889"/>
                    </a:lnTo>
                    <a:cubicBezTo>
                      <a:pt x="12150" y="2889"/>
                      <a:pt x="12240" y="2796"/>
                      <a:pt x="12240" y="2684"/>
                    </a:cubicBezTo>
                    <a:cubicBezTo>
                      <a:pt x="12240" y="2570"/>
                      <a:pt x="12150" y="2479"/>
                      <a:pt x="12036" y="2479"/>
                    </a:cubicBezTo>
                    <a:lnTo>
                      <a:pt x="10761" y="2479"/>
                    </a:lnTo>
                    <a:cubicBezTo>
                      <a:pt x="10526" y="1055"/>
                      <a:pt x="9295" y="1"/>
                      <a:pt x="7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698575" y="2439325"/>
                <a:ext cx="90900" cy="10225"/>
              </a:xfrm>
              <a:custGeom>
                <a:avLst/>
                <a:gdLst/>
                <a:ahLst/>
                <a:cxnLst/>
                <a:rect l="l" t="t" r="r" b="b"/>
                <a:pathLst>
                  <a:path w="3636" h="409" extrusionOk="0">
                    <a:moveTo>
                      <a:pt x="205" y="0"/>
                    </a:moveTo>
                    <a:cubicBezTo>
                      <a:pt x="91" y="0"/>
                      <a:pt x="1" y="91"/>
                      <a:pt x="1" y="205"/>
                    </a:cubicBezTo>
                    <a:cubicBezTo>
                      <a:pt x="1" y="317"/>
                      <a:pt x="91" y="408"/>
                      <a:pt x="205" y="408"/>
                    </a:cubicBezTo>
                    <a:lnTo>
                      <a:pt x="3431" y="408"/>
                    </a:lnTo>
                    <a:cubicBezTo>
                      <a:pt x="3545" y="408"/>
                      <a:pt x="3635" y="317"/>
                      <a:pt x="3635" y="205"/>
                    </a:cubicBezTo>
                    <a:cubicBezTo>
                      <a:pt x="3635" y="91"/>
                      <a:pt x="3545" y="0"/>
                      <a:pt x="3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78075" y="2401600"/>
                <a:ext cx="46225" cy="35825"/>
              </a:xfrm>
              <a:custGeom>
                <a:avLst/>
                <a:gdLst/>
                <a:ahLst/>
                <a:cxnLst/>
                <a:rect l="l" t="t" r="r" b="b"/>
                <a:pathLst>
                  <a:path w="1849" h="1433" extrusionOk="0">
                    <a:moveTo>
                      <a:pt x="209" y="0"/>
                    </a:moveTo>
                    <a:cubicBezTo>
                      <a:pt x="95" y="0"/>
                      <a:pt x="0" y="89"/>
                      <a:pt x="0" y="203"/>
                    </a:cubicBezTo>
                    <a:cubicBezTo>
                      <a:pt x="0" y="317"/>
                      <a:pt x="91" y="408"/>
                      <a:pt x="203" y="408"/>
                    </a:cubicBezTo>
                    <a:cubicBezTo>
                      <a:pt x="203" y="408"/>
                      <a:pt x="206" y="408"/>
                      <a:pt x="212" y="408"/>
                    </a:cubicBezTo>
                    <a:cubicBezTo>
                      <a:pt x="311" y="408"/>
                      <a:pt x="1261" y="446"/>
                      <a:pt x="1423" y="1267"/>
                    </a:cubicBezTo>
                    <a:cubicBezTo>
                      <a:pt x="1440" y="1365"/>
                      <a:pt x="1527" y="1432"/>
                      <a:pt x="1622" y="1432"/>
                    </a:cubicBezTo>
                    <a:cubicBezTo>
                      <a:pt x="1636" y="1432"/>
                      <a:pt x="1649" y="1432"/>
                      <a:pt x="1667" y="1430"/>
                    </a:cubicBezTo>
                    <a:cubicBezTo>
                      <a:pt x="1777" y="1409"/>
                      <a:pt x="1848" y="1300"/>
                      <a:pt x="1827" y="1188"/>
                    </a:cubicBezTo>
                    <a:cubicBezTo>
                      <a:pt x="1639" y="248"/>
                      <a:pt x="692"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2"/>
            <p:cNvGrpSpPr/>
            <p:nvPr/>
          </p:nvGrpSpPr>
          <p:grpSpPr>
            <a:xfrm>
              <a:off x="6509650" y="539975"/>
              <a:ext cx="838350" cy="220825"/>
              <a:chOff x="2095150" y="4632100"/>
              <a:chExt cx="838350" cy="220825"/>
            </a:xfrm>
          </p:grpSpPr>
          <p:sp>
            <p:nvSpPr>
              <p:cNvPr id="49" name="Google Shape;49;p2"/>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 name="Google Shape;55;p2"/>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6027950" y="39879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85805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8639725" y="3090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 name="Google Shape;60;p2"/>
            <p:cNvGrpSpPr/>
            <p:nvPr/>
          </p:nvGrpSpPr>
          <p:grpSpPr>
            <a:xfrm>
              <a:off x="1485800" y="2151125"/>
              <a:ext cx="72600" cy="72600"/>
              <a:chOff x="2145125" y="90950"/>
              <a:chExt cx="72600" cy="72600"/>
            </a:xfrm>
          </p:grpSpPr>
          <p:cxnSp>
            <p:nvCxnSpPr>
              <p:cNvPr id="61" name="Google Shape;61;p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2" name="Google Shape;62;p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3" name="Google Shape;63;p2"/>
            <p:cNvGrpSpPr/>
            <p:nvPr/>
          </p:nvGrpSpPr>
          <p:grpSpPr>
            <a:xfrm>
              <a:off x="3040100" y="4178075"/>
              <a:ext cx="72600" cy="72600"/>
              <a:chOff x="2145125" y="90950"/>
              <a:chExt cx="72600" cy="72600"/>
            </a:xfrm>
          </p:grpSpPr>
          <p:cxnSp>
            <p:nvCxnSpPr>
              <p:cNvPr id="64" name="Google Shape;64;p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5" name="Google Shape;65;p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66" name="Google Shape;66;p2"/>
          <p:cNvSpPr txBox="1">
            <a:spLocks noGrp="1"/>
          </p:cNvSpPr>
          <p:nvPr>
            <p:ph type="subTitle" idx="1"/>
          </p:nvPr>
        </p:nvSpPr>
        <p:spPr>
          <a:xfrm>
            <a:off x="4684200" y="5507376"/>
            <a:ext cx="2823600" cy="82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67" name="Google Shape;67;p2"/>
          <p:cNvSpPr txBox="1">
            <a:spLocks noGrp="1"/>
          </p:cNvSpPr>
          <p:nvPr>
            <p:ph type="ctrTitle"/>
          </p:nvPr>
        </p:nvSpPr>
        <p:spPr>
          <a:xfrm>
            <a:off x="3010917" y="3556412"/>
            <a:ext cx="6090000" cy="8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6933">
                <a:solidFill>
                  <a:srgbClr val="191919"/>
                </a:solidFill>
              </a:defRPr>
            </a:lvl2pPr>
            <a:lvl3pPr lvl="2" algn="ctr" rtl="0">
              <a:spcBef>
                <a:spcPts val="0"/>
              </a:spcBef>
              <a:spcAft>
                <a:spcPts val="0"/>
              </a:spcAft>
              <a:buClr>
                <a:srgbClr val="191919"/>
              </a:buClr>
              <a:buSzPts val="5200"/>
              <a:buNone/>
              <a:defRPr sz="6933">
                <a:solidFill>
                  <a:srgbClr val="191919"/>
                </a:solidFill>
              </a:defRPr>
            </a:lvl3pPr>
            <a:lvl4pPr lvl="3" algn="ctr" rtl="0">
              <a:spcBef>
                <a:spcPts val="0"/>
              </a:spcBef>
              <a:spcAft>
                <a:spcPts val="0"/>
              </a:spcAft>
              <a:buClr>
                <a:srgbClr val="191919"/>
              </a:buClr>
              <a:buSzPts val="5200"/>
              <a:buNone/>
              <a:defRPr sz="6933">
                <a:solidFill>
                  <a:srgbClr val="191919"/>
                </a:solidFill>
              </a:defRPr>
            </a:lvl4pPr>
            <a:lvl5pPr lvl="4" algn="ctr" rtl="0">
              <a:spcBef>
                <a:spcPts val="0"/>
              </a:spcBef>
              <a:spcAft>
                <a:spcPts val="0"/>
              </a:spcAft>
              <a:buClr>
                <a:srgbClr val="191919"/>
              </a:buClr>
              <a:buSzPts val="5200"/>
              <a:buNone/>
              <a:defRPr sz="6933">
                <a:solidFill>
                  <a:srgbClr val="191919"/>
                </a:solidFill>
              </a:defRPr>
            </a:lvl5pPr>
            <a:lvl6pPr lvl="5" algn="ctr" rtl="0">
              <a:spcBef>
                <a:spcPts val="0"/>
              </a:spcBef>
              <a:spcAft>
                <a:spcPts val="0"/>
              </a:spcAft>
              <a:buClr>
                <a:srgbClr val="191919"/>
              </a:buClr>
              <a:buSzPts val="5200"/>
              <a:buNone/>
              <a:defRPr sz="6933">
                <a:solidFill>
                  <a:srgbClr val="191919"/>
                </a:solidFill>
              </a:defRPr>
            </a:lvl6pPr>
            <a:lvl7pPr lvl="6" algn="ctr" rtl="0">
              <a:spcBef>
                <a:spcPts val="0"/>
              </a:spcBef>
              <a:spcAft>
                <a:spcPts val="0"/>
              </a:spcAft>
              <a:buClr>
                <a:srgbClr val="191919"/>
              </a:buClr>
              <a:buSzPts val="5200"/>
              <a:buNone/>
              <a:defRPr sz="6933">
                <a:solidFill>
                  <a:srgbClr val="191919"/>
                </a:solidFill>
              </a:defRPr>
            </a:lvl7pPr>
            <a:lvl8pPr lvl="7" algn="ctr" rtl="0">
              <a:spcBef>
                <a:spcPts val="0"/>
              </a:spcBef>
              <a:spcAft>
                <a:spcPts val="0"/>
              </a:spcAft>
              <a:buClr>
                <a:srgbClr val="191919"/>
              </a:buClr>
              <a:buSzPts val="5200"/>
              <a:buNone/>
              <a:defRPr sz="6933">
                <a:solidFill>
                  <a:srgbClr val="191919"/>
                </a:solidFill>
              </a:defRPr>
            </a:lvl8pPr>
            <a:lvl9pPr lvl="8" algn="ctr" rtl="0">
              <a:spcBef>
                <a:spcPts val="0"/>
              </a:spcBef>
              <a:spcAft>
                <a:spcPts val="0"/>
              </a:spcAft>
              <a:buClr>
                <a:srgbClr val="191919"/>
              </a:buClr>
              <a:buSzPts val="5200"/>
              <a:buNone/>
              <a:defRPr sz="6933">
                <a:solidFill>
                  <a:srgbClr val="191919"/>
                </a:solidFill>
              </a:defRPr>
            </a:lvl9pPr>
          </a:lstStyle>
          <a:p>
            <a:endParaRPr/>
          </a:p>
        </p:txBody>
      </p:sp>
      <p:sp>
        <p:nvSpPr>
          <p:cNvPr id="68" name="Google Shape;68;p2"/>
          <p:cNvSpPr txBox="1">
            <a:spLocks noGrp="1"/>
          </p:cNvSpPr>
          <p:nvPr>
            <p:ph type="ctrTitle" idx="2"/>
          </p:nvPr>
        </p:nvSpPr>
        <p:spPr>
          <a:xfrm>
            <a:off x="2206167" y="2348251"/>
            <a:ext cx="7780400" cy="1328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10666">
                <a:solidFill>
                  <a:srgbClr val="191919"/>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69" name="Google Shape;69;p2"/>
          <p:cNvSpPr/>
          <p:nvPr/>
        </p:nvSpPr>
        <p:spPr>
          <a:xfrm>
            <a:off x="9996168" y="6561534"/>
            <a:ext cx="132433" cy="33"/>
          </a:xfrm>
          <a:custGeom>
            <a:avLst/>
            <a:gdLst/>
            <a:ahLst/>
            <a:cxnLst/>
            <a:rect l="l" t="t" r="r" b="b"/>
            <a:pathLst>
              <a:path w="3973" h="1" extrusionOk="0">
                <a:moveTo>
                  <a:pt x="1" y="0"/>
                </a:moveTo>
                <a:lnTo>
                  <a:pt x="3973" y="0"/>
                </a:lnTo>
              </a:path>
            </a:pathLst>
          </a:custGeom>
          <a:solidFill>
            <a:srgbClr val="BDDB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 name="Google Shape;70;p2"/>
          <p:cNvGrpSpPr/>
          <p:nvPr/>
        </p:nvGrpSpPr>
        <p:grpSpPr>
          <a:xfrm>
            <a:off x="9700533" y="4358833"/>
            <a:ext cx="96800" cy="96800"/>
            <a:chOff x="2145125" y="90950"/>
            <a:chExt cx="72600" cy="72600"/>
          </a:xfrm>
        </p:grpSpPr>
        <p:cxnSp>
          <p:nvCxnSpPr>
            <p:cNvPr id="71" name="Google Shape;71;p2"/>
            <p:cNvCxnSpPr/>
            <p:nvPr/>
          </p:nvCxnSpPr>
          <p:spPr>
            <a:xfrm>
              <a:off x="2145125" y="127250"/>
              <a:ext cx="726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2"/>
            <p:cNvCxnSpPr/>
            <p:nvPr/>
          </p:nvCxnSpPr>
          <p:spPr>
            <a:xfrm rot="5400000">
              <a:off x="2145125" y="127250"/>
              <a:ext cx="72600" cy="0"/>
            </a:xfrm>
            <a:prstGeom prst="straightConnector1">
              <a:avLst/>
            </a:prstGeom>
            <a:noFill/>
            <a:ln w="9525" cap="flat" cmpd="sng">
              <a:solidFill>
                <a:schemeClr val="lt2"/>
              </a:solidFill>
              <a:prstDash val="solid"/>
              <a:round/>
              <a:headEnd type="none" w="med" len="med"/>
              <a:tailEnd type="none" w="med" len="med"/>
            </a:ln>
          </p:spPr>
        </p:cxnSp>
      </p:grpSp>
    </p:spTree>
    <p:extLst>
      <p:ext uri="{BB962C8B-B14F-4D97-AF65-F5344CB8AC3E}">
        <p14:creationId xmlns:p14="http://schemas.microsoft.com/office/powerpoint/2010/main" val="331151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08"/>
        <p:cNvGrpSpPr/>
        <p:nvPr/>
      </p:nvGrpSpPr>
      <p:grpSpPr>
        <a:xfrm>
          <a:off x="0" y="0"/>
          <a:ext cx="0" cy="0"/>
          <a:chOff x="0" y="0"/>
          <a:chExt cx="0" cy="0"/>
        </a:xfrm>
      </p:grpSpPr>
      <p:sp>
        <p:nvSpPr>
          <p:cNvPr id="309" name="Google Shape;309;p11"/>
          <p:cNvSpPr txBox="1">
            <a:spLocks noGrp="1"/>
          </p:cNvSpPr>
          <p:nvPr>
            <p:ph type="title" hasCustomPrompt="1"/>
          </p:nvPr>
        </p:nvSpPr>
        <p:spPr>
          <a:xfrm>
            <a:off x="960000" y="2376033"/>
            <a:ext cx="5597200" cy="1590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4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0" name="Google Shape;310;p11"/>
          <p:cNvSpPr txBox="1">
            <a:spLocks noGrp="1"/>
          </p:cNvSpPr>
          <p:nvPr>
            <p:ph type="subTitle" idx="1"/>
          </p:nvPr>
        </p:nvSpPr>
        <p:spPr>
          <a:xfrm>
            <a:off x="960000" y="4062300"/>
            <a:ext cx="4323600" cy="9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grpSp>
        <p:nvGrpSpPr>
          <p:cNvPr id="311" name="Google Shape;311;p11"/>
          <p:cNvGrpSpPr/>
          <p:nvPr/>
        </p:nvGrpSpPr>
        <p:grpSpPr>
          <a:xfrm>
            <a:off x="478001" y="438233"/>
            <a:ext cx="11346735" cy="6121733"/>
            <a:chOff x="358500" y="328675"/>
            <a:chExt cx="8510051" cy="4591300"/>
          </a:xfrm>
        </p:grpSpPr>
        <p:sp>
          <p:nvSpPr>
            <p:cNvPr id="312" name="Google Shape;312;p11"/>
            <p:cNvSpPr/>
            <p:nvPr/>
          </p:nvSpPr>
          <p:spPr>
            <a:xfrm>
              <a:off x="3562475" y="724475"/>
              <a:ext cx="127850" cy="10225"/>
            </a:xfrm>
            <a:custGeom>
              <a:avLst/>
              <a:gdLst/>
              <a:ahLst/>
              <a:cxnLst/>
              <a:rect l="l" t="t" r="r" b="b"/>
              <a:pathLst>
                <a:path w="5114" h="409" extrusionOk="0">
                  <a:moveTo>
                    <a:pt x="1" y="1"/>
                  </a:moveTo>
                  <a:lnTo>
                    <a:pt x="1" y="409"/>
                  </a:lnTo>
                  <a:lnTo>
                    <a:pt x="5113" y="409"/>
                  </a:lnTo>
                  <a:lnTo>
                    <a:pt x="5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3" name="Google Shape;313;p11"/>
            <p:cNvGrpSpPr/>
            <p:nvPr/>
          </p:nvGrpSpPr>
          <p:grpSpPr>
            <a:xfrm>
              <a:off x="2569150" y="328675"/>
              <a:ext cx="424375" cy="130625"/>
              <a:chOff x="5332350" y="2264725"/>
              <a:chExt cx="424375" cy="130625"/>
            </a:xfrm>
          </p:grpSpPr>
          <p:sp>
            <p:nvSpPr>
              <p:cNvPr id="314" name="Google Shape;314;p11"/>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1"/>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1"/>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1"/>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1"/>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1"/>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0" name="Google Shape;320;p11"/>
            <p:cNvSpPr/>
            <p:nvPr/>
          </p:nvSpPr>
          <p:spPr>
            <a:xfrm flipH="1">
              <a:off x="4371175" y="9511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1" name="Google Shape;321;p11"/>
            <p:cNvGrpSpPr/>
            <p:nvPr/>
          </p:nvGrpSpPr>
          <p:grpSpPr>
            <a:xfrm flipH="1">
              <a:off x="5056725" y="1438825"/>
              <a:ext cx="72600" cy="72600"/>
              <a:chOff x="2145125" y="90950"/>
              <a:chExt cx="72600" cy="72600"/>
            </a:xfrm>
          </p:grpSpPr>
          <p:cxnSp>
            <p:nvCxnSpPr>
              <p:cNvPr id="322" name="Google Shape;322;p1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23" name="Google Shape;323;p1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24" name="Google Shape;324;p11"/>
            <p:cNvSpPr/>
            <p:nvPr/>
          </p:nvSpPr>
          <p:spPr>
            <a:xfrm>
              <a:off x="6466125" y="10357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5" name="Google Shape;325;p11"/>
            <p:cNvGrpSpPr/>
            <p:nvPr/>
          </p:nvGrpSpPr>
          <p:grpSpPr>
            <a:xfrm>
              <a:off x="7655300" y="540000"/>
              <a:ext cx="441575" cy="214075"/>
              <a:chOff x="6437300" y="1614825"/>
              <a:chExt cx="441575" cy="214075"/>
            </a:xfrm>
          </p:grpSpPr>
          <p:sp>
            <p:nvSpPr>
              <p:cNvPr id="326" name="Google Shape;326;p11"/>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1"/>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1"/>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1"/>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1"/>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11"/>
            <p:cNvGrpSpPr/>
            <p:nvPr/>
          </p:nvGrpSpPr>
          <p:grpSpPr>
            <a:xfrm flipH="1">
              <a:off x="358500" y="754075"/>
              <a:ext cx="723000" cy="307800"/>
              <a:chOff x="6408575" y="622725"/>
              <a:chExt cx="723000" cy="307800"/>
            </a:xfrm>
          </p:grpSpPr>
          <p:sp>
            <p:nvSpPr>
              <p:cNvPr id="332" name="Google Shape;332;p1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6" name="Google Shape;336;p11"/>
            <p:cNvSpPr/>
            <p:nvPr/>
          </p:nvSpPr>
          <p:spPr>
            <a:xfrm flipH="1">
              <a:off x="8652325" y="2441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1"/>
            <p:cNvSpPr/>
            <p:nvPr/>
          </p:nvSpPr>
          <p:spPr>
            <a:xfrm>
              <a:off x="8783950" y="257175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8" name="Google Shape;338;p11"/>
            <p:cNvGrpSpPr/>
            <p:nvPr/>
          </p:nvGrpSpPr>
          <p:grpSpPr>
            <a:xfrm flipH="1">
              <a:off x="3617725" y="4847375"/>
              <a:ext cx="72600" cy="72600"/>
              <a:chOff x="2145125" y="90950"/>
              <a:chExt cx="72600" cy="72600"/>
            </a:xfrm>
          </p:grpSpPr>
          <p:cxnSp>
            <p:nvCxnSpPr>
              <p:cNvPr id="339" name="Google Shape;339;p1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40" name="Google Shape;340;p1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413397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1"/>
        <p:cNvGrpSpPr/>
        <p:nvPr/>
      </p:nvGrpSpPr>
      <p:grpSpPr>
        <a:xfrm>
          <a:off x="0" y="0"/>
          <a:ext cx="0" cy="0"/>
          <a:chOff x="0" y="0"/>
          <a:chExt cx="0" cy="0"/>
        </a:xfrm>
      </p:grpSpPr>
    </p:spTree>
    <p:extLst>
      <p:ext uri="{BB962C8B-B14F-4D97-AF65-F5344CB8AC3E}">
        <p14:creationId xmlns:p14="http://schemas.microsoft.com/office/powerpoint/2010/main" val="1807051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826684" y="2454784"/>
            <a:ext cx="5762800" cy="1702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44" name="Google Shape;344;p13"/>
          <p:cNvSpPr txBox="1">
            <a:spLocks noGrp="1"/>
          </p:cNvSpPr>
          <p:nvPr>
            <p:ph type="title" idx="2" hasCustomPrompt="1"/>
          </p:nvPr>
        </p:nvSpPr>
        <p:spPr>
          <a:xfrm>
            <a:off x="2068117" y="2984600"/>
            <a:ext cx="1953200" cy="11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45" name="Google Shape;345;p13"/>
          <p:cNvSpPr txBox="1">
            <a:spLocks noGrp="1"/>
          </p:cNvSpPr>
          <p:nvPr>
            <p:ph type="subTitle" idx="1"/>
          </p:nvPr>
        </p:nvSpPr>
        <p:spPr>
          <a:xfrm>
            <a:off x="4826684" y="4156784"/>
            <a:ext cx="5762800" cy="5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346" name="Google Shape;346;p13"/>
          <p:cNvGrpSpPr/>
          <p:nvPr/>
        </p:nvGrpSpPr>
        <p:grpSpPr>
          <a:xfrm>
            <a:off x="585033" y="1074200"/>
            <a:ext cx="10077200" cy="5217301"/>
            <a:chOff x="438775" y="805650"/>
            <a:chExt cx="7557900" cy="3912976"/>
          </a:xfrm>
        </p:grpSpPr>
        <p:grpSp>
          <p:nvGrpSpPr>
            <p:cNvPr id="347" name="Google Shape;347;p13"/>
            <p:cNvGrpSpPr/>
            <p:nvPr/>
          </p:nvGrpSpPr>
          <p:grpSpPr>
            <a:xfrm>
              <a:off x="7555100" y="4496450"/>
              <a:ext cx="441575" cy="214075"/>
              <a:chOff x="6437300" y="1614825"/>
              <a:chExt cx="441575" cy="214075"/>
            </a:xfrm>
          </p:grpSpPr>
          <p:sp>
            <p:nvSpPr>
              <p:cNvPr id="348" name="Google Shape;348;p13"/>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3"/>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3" name="Google Shape;353;p13"/>
            <p:cNvSpPr/>
            <p:nvPr/>
          </p:nvSpPr>
          <p:spPr>
            <a:xfrm>
              <a:off x="4455013" y="4560975"/>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4" name="Google Shape;354;p13"/>
            <p:cNvGrpSpPr/>
            <p:nvPr/>
          </p:nvGrpSpPr>
          <p:grpSpPr>
            <a:xfrm>
              <a:off x="4616388" y="4488375"/>
              <a:ext cx="72600" cy="72600"/>
              <a:chOff x="2145125" y="90950"/>
              <a:chExt cx="72600" cy="72600"/>
            </a:xfrm>
          </p:grpSpPr>
          <p:cxnSp>
            <p:nvCxnSpPr>
              <p:cNvPr id="355" name="Google Shape;355;p1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56" name="Google Shape;356;p1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57" name="Google Shape;357;p13"/>
            <p:cNvSpPr/>
            <p:nvPr/>
          </p:nvSpPr>
          <p:spPr>
            <a:xfrm>
              <a:off x="4488225" y="11060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8" name="Google Shape;358;p13"/>
            <p:cNvGrpSpPr/>
            <p:nvPr/>
          </p:nvGrpSpPr>
          <p:grpSpPr>
            <a:xfrm flipH="1">
              <a:off x="438775" y="1627800"/>
              <a:ext cx="368800" cy="113600"/>
              <a:chOff x="645625" y="3253125"/>
              <a:chExt cx="368800" cy="113600"/>
            </a:xfrm>
          </p:grpSpPr>
          <p:sp>
            <p:nvSpPr>
              <p:cNvPr id="359" name="Google Shape;359;p13"/>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3"/>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3"/>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5" name="Google Shape;365;p13"/>
            <p:cNvSpPr/>
            <p:nvPr/>
          </p:nvSpPr>
          <p:spPr>
            <a:xfrm flipH="1">
              <a:off x="975450" y="8056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6" name="Google Shape;366;p13"/>
            <p:cNvGrpSpPr/>
            <p:nvPr/>
          </p:nvGrpSpPr>
          <p:grpSpPr>
            <a:xfrm flipH="1">
              <a:off x="902850" y="942425"/>
              <a:ext cx="72600" cy="72600"/>
              <a:chOff x="2145125" y="90950"/>
              <a:chExt cx="72600" cy="72600"/>
            </a:xfrm>
          </p:grpSpPr>
          <p:cxnSp>
            <p:nvCxnSpPr>
              <p:cNvPr id="367" name="Google Shape;367;p1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1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69" name="Google Shape;369;p13"/>
            <p:cNvSpPr/>
            <p:nvPr/>
          </p:nvSpPr>
          <p:spPr>
            <a:xfrm flipH="1">
              <a:off x="4431550" y="8056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6741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70"/>
        <p:cNvGrpSpPr/>
        <p:nvPr/>
      </p:nvGrpSpPr>
      <p:grpSpPr>
        <a:xfrm>
          <a:off x="0" y="0"/>
          <a:ext cx="0" cy="0"/>
          <a:chOff x="0" y="0"/>
          <a:chExt cx="0" cy="0"/>
        </a:xfrm>
      </p:grpSpPr>
      <p:sp>
        <p:nvSpPr>
          <p:cNvPr id="371" name="Google Shape;371;p14"/>
          <p:cNvSpPr txBox="1">
            <a:spLocks noGrp="1"/>
          </p:cNvSpPr>
          <p:nvPr>
            <p:ph type="title"/>
          </p:nvPr>
        </p:nvSpPr>
        <p:spPr>
          <a:xfrm>
            <a:off x="1601317" y="2454784"/>
            <a:ext cx="5762800" cy="170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endParaRPr/>
          </a:p>
        </p:txBody>
      </p:sp>
      <p:sp>
        <p:nvSpPr>
          <p:cNvPr id="372" name="Google Shape;372;p14"/>
          <p:cNvSpPr txBox="1">
            <a:spLocks noGrp="1"/>
          </p:cNvSpPr>
          <p:nvPr>
            <p:ph type="title" idx="2" hasCustomPrompt="1"/>
          </p:nvPr>
        </p:nvSpPr>
        <p:spPr>
          <a:xfrm>
            <a:off x="8171884" y="2984600"/>
            <a:ext cx="1953200" cy="11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3" name="Google Shape;373;p14"/>
          <p:cNvSpPr txBox="1">
            <a:spLocks noGrp="1"/>
          </p:cNvSpPr>
          <p:nvPr>
            <p:ph type="subTitle" idx="1"/>
          </p:nvPr>
        </p:nvSpPr>
        <p:spPr>
          <a:xfrm>
            <a:off x="1601317" y="4156784"/>
            <a:ext cx="5762800" cy="53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2133"/>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endParaRPr/>
          </a:p>
        </p:txBody>
      </p:sp>
      <p:grpSp>
        <p:nvGrpSpPr>
          <p:cNvPr id="374" name="Google Shape;374;p14"/>
          <p:cNvGrpSpPr/>
          <p:nvPr/>
        </p:nvGrpSpPr>
        <p:grpSpPr>
          <a:xfrm>
            <a:off x="419901" y="491051"/>
            <a:ext cx="11100500" cy="6160300"/>
            <a:chOff x="314925" y="368288"/>
            <a:chExt cx="8325375" cy="4620225"/>
          </a:xfrm>
        </p:grpSpPr>
        <p:grpSp>
          <p:nvGrpSpPr>
            <p:cNvPr id="375" name="Google Shape;375;p14"/>
            <p:cNvGrpSpPr/>
            <p:nvPr/>
          </p:nvGrpSpPr>
          <p:grpSpPr>
            <a:xfrm flipH="1">
              <a:off x="2460600" y="1136938"/>
              <a:ext cx="446450" cy="192300"/>
              <a:chOff x="6451225" y="1150425"/>
              <a:chExt cx="446450" cy="192300"/>
            </a:xfrm>
          </p:grpSpPr>
          <p:sp>
            <p:nvSpPr>
              <p:cNvPr id="376" name="Google Shape;376;p14"/>
              <p:cNvSpPr/>
              <p:nvPr/>
            </p:nvSpPr>
            <p:spPr>
              <a:xfrm>
                <a:off x="6451225" y="1150425"/>
                <a:ext cx="446450" cy="192300"/>
              </a:xfrm>
              <a:custGeom>
                <a:avLst/>
                <a:gdLst/>
                <a:ahLst/>
                <a:cxnLst/>
                <a:rect l="l" t="t" r="r" b="b"/>
                <a:pathLst>
                  <a:path w="17858" h="7692" extrusionOk="0">
                    <a:moveTo>
                      <a:pt x="10131" y="0"/>
                    </a:moveTo>
                    <a:cubicBezTo>
                      <a:pt x="8226" y="0"/>
                      <a:pt x="6636" y="1377"/>
                      <a:pt x="6358" y="3231"/>
                    </a:cubicBezTo>
                    <a:cubicBezTo>
                      <a:pt x="5239" y="3282"/>
                      <a:pt x="4333" y="4155"/>
                      <a:pt x="4232" y="5257"/>
                    </a:cubicBezTo>
                    <a:lnTo>
                      <a:pt x="206" y="5257"/>
                    </a:lnTo>
                    <a:cubicBezTo>
                      <a:pt x="93" y="5257"/>
                      <a:pt x="1" y="5347"/>
                      <a:pt x="1" y="5459"/>
                    </a:cubicBezTo>
                    <a:cubicBezTo>
                      <a:pt x="1" y="5574"/>
                      <a:pt x="93" y="5664"/>
                      <a:pt x="206" y="5664"/>
                    </a:cubicBezTo>
                    <a:lnTo>
                      <a:pt x="4634" y="5664"/>
                    </a:lnTo>
                    <a:lnTo>
                      <a:pt x="4634" y="5459"/>
                    </a:lnTo>
                    <a:cubicBezTo>
                      <a:pt x="4634" y="4455"/>
                      <a:pt x="5456" y="3637"/>
                      <a:pt x="6467" y="3637"/>
                    </a:cubicBezTo>
                    <a:lnTo>
                      <a:pt x="6725" y="3637"/>
                    </a:lnTo>
                    <a:lnTo>
                      <a:pt x="6742" y="3454"/>
                    </a:lnTo>
                    <a:cubicBezTo>
                      <a:pt x="6920" y="1716"/>
                      <a:pt x="8374" y="406"/>
                      <a:pt x="10131" y="406"/>
                    </a:cubicBezTo>
                    <a:cubicBezTo>
                      <a:pt x="11884" y="406"/>
                      <a:pt x="13342" y="1716"/>
                      <a:pt x="13520" y="3454"/>
                    </a:cubicBezTo>
                    <a:lnTo>
                      <a:pt x="13537" y="3637"/>
                    </a:lnTo>
                    <a:lnTo>
                      <a:pt x="15616" y="3637"/>
                    </a:lnTo>
                    <a:cubicBezTo>
                      <a:pt x="16624" y="3637"/>
                      <a:pt x="17448" y="4455"/>
                      <a:pt x="17448" y="5459"/>
                    </a:cubicBezTo>
                    <a:cubicBezTo>
                      <a:pt x="17448" y="6464"/>
                      <a:pt x="16624" y="7282"/>
                      <a:pt x="15616" y="7282"/>
                    </a:cubicBezTo>
                    <a:lnTo>
                      <a:pt x="3062" y="7282"/>
                    </a:lnTo>
                    <a:cubicBezTo>
                      <a:pt x="2950" y="7282"/>
                      <a:pt x="2857" y="7374"/>
                      <a:pt x="2857" y="7487"/>
                    </a:cubicBezTo>
                    <a:cubicBezTo>
                      <a:pt x="2857" y="7601"/>
                      <a:pt x="2950" y="7692"/>
                      <a:pt x="3062" y="7692"/>
                    </a:cubicBezTo>
                    <a:lnTo>
                      <a:pt x="15616" y="7692"/>
                    </a:lnTo>
                    <a:cubicBezTo>
                      <a:pt x="16849" y="7692"/>
                      <a:pt x="17854" y="6689"/>
                      <a:pt x="17858" y="5463"/>
                    </a:cubicBezTo>
                    <a:cubicBezTo>
                      <a:pt x="17858" y="4232"/>
                      <a:pt x="16853" y="3229"/>
                      <a:pt x="15618" y="3229"/>
                    </a:cubicBezTo>
                    <a:lnTo>
                      <a:pt x="13904" y="3229"/>
                    </a:lnTo>
                    <a:cubicBezTo>
                      <a:pt x="13624" y="1377"/>
                      <a:pt x="12034" y="0"/>
                      <a:pt x="10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6540325" y="1305575"/>
                <a:ext cx="115275" cy="10250"/>
              </a:xfrm>
              <a:custGeom>
                <a:avLst/>
                <a:gdLst/>
                <a:ahLst/>
                <a:cxnLst/>
                <a:rect l="l" t="t" r="r" b="b"/>
                <a:pathLst>
                  <a:path w="4611" h="410" extrusionOk="0">
                    <a:moveTo>
                      <a:pt x="205" y="0"/>
                    </a:moveTo>
                    <a:cubicBezTo>
                      <a:pt x="93" y="0"/>
                      <a:pt x="1" y="91"/>
                      <a:pt x="1" y="205"/>
                    </a:cubicBezTo>
                    <a:cubicBezTo>
                      <a:pt x="1" y="317"/>
                      <a:pt x="91" y="410"/>
                      <a:pt x="205" y="410"/>
                    </a:cubicBezTo>
                    <a:lnTo>
                      <a:pt x="4408" y="410"/>
                    </a:lnTo>
                    <a:cubicBezTo>
                      <a:pt x="4520" y="410"/>
                      <a:pt x="4611" y="317"/>
                      <a:pt x="4611" y="205"/>
                    </a:cubicBezTo>
                    <a:cubicBezTo>
                      <a:pt x="4611" y="91"/>
                      <a:pt x="4520" y="0"/>
                      <a:pt x="4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a:off x="6609475" y="1231100"/>
                <a:ext cx="57050" cy="43600"/>
              </a:xfrm>
              <a:custGeom>
                <a:avLst/>
                <a:gdLst/>
                <a:ahLst/>
                <a:cxnLst/>
                <a:rect l="l" t="t" r="r" b="b"/>
                <a:pathLst>
                  <a:path w="2282" h="1744" extrusionOk="0">
                    <a:moveTo>
                      <a:pt x="213" y="0"/>
                    </a:moveTo>
                    <a:cubicBezTo>
                      <a:pt x="79" y="4"/>
                      <a:pt x="1" y="89"/>
                      <a:pt x="1" y="203"/>
                    </a:cubicBezTo>
                    <a:cubicBezTo>
                      <a:pt x="1" y="317"/>
                      <a:pt x="91" y="408"/>
                      <a:pt x="206" y="408"/>
                    </a:cubicBezTo>
                    <a:cubicBezTo>
                      <a:pt x="227" y="408"/>
                      <a:pt x="1626" y="418"/>
                      <a:pt x="1854" y="1578"/>
                    </a:cubicBezTo>
                    <a:cubicBezTo>
                      <a:pt x="1872" y="1677"/>
                      <a:pt x="1959" y="1744"/>
                      <a:pt x="2055" y="1744"/>
                    </a:cubicBezTo>
                    <a:cubicBezTo>
                      <a:pt x="2069" y="1744"/>
                      <a:pt x="2081" y="1740"/>
                      <a:pt x="2099" y="1740"/>
                    </a:cubicBezTo>
                    <a:cubicBezTo>
                      <a:pt x="2209" y="1718"/>
                      <a:pt x="2282" y="1610"/>
                      <a:pt x="2258" y="1500"/>
                    </a:cubicBezTo>
                    <a:cubicBezTo>
                      <a:pt x="2026" y="312"/>
                      <a:pt x="82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6788800" y="1231125"/>
                <a:ext cx="12350" cy="45400"/>
              </a:xfrm>
              <a:custGeom>
                <a:avLst/>
                <a:gdLst/>
                <a:ahLst/>
                <a:cxnLst/>
                <a:rect l="l" t="t" r="r" b="b"/>
                <a:pathLst>
                  <a:path w="494" h="1816" extrusionOk="0">
                    <a:moveTo>
                      <a:pt x="210" y="1"/>
                    </a:moveTo>
                    <a:cubicBezTo>
                      <a:pt x="206" y="1"/>
                      <a:pt x="202" y="1"/>
                      <a:pt x="198" y="1"/>
                    </a:cubicBezTo>
                    <a:cubicBezTo>
                      <a:pt x="86" y="13"/>
                      <a:pt x="5" y="112"/>
                      <a:pt x="15" y="226"/>
                    </a:cubicBezTo>
                    <a:cubicBezTo>
                      <a:pt x="15" y="232"/>
                      <a:pt x="80" y="947"/>
                      <a:pt x="15" y="1591"/>
                    </a:cubicBezTo>
                    <a:cubicBezTo>
                      <a:pt x="1" y="1703"/>
                      <a:pt x="84" y="1804"/>
                      <a:pt x="196" y="1816"/>
                    </a:cubicBezTo>
                    <a:lnTo>
                      <a:pt x="218" y="1816"/>
                    </a:lnTo>
                    <a:cubicBezTo>
                      <a:pt x="320" y="1816"/>
                      <a:pt x="411" y="1737"/>
                      <a:pt x="422" y="1634"/>
                    </a:cubicBezTo>
                    <a:cubicBezTo>
                      <a:pt x="493" y="949"/>
                      <a:pt x="424" y="216"/>
                      <a:pt x="422" y="186"/>
                    </a:cubicBezTo>
                    <a:cubicBezTo>
                      <a:pt x="411" y="76"/>
                      <a:pt x="319"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flipH="1">
              <a:off x="438963" y="2357663"/>
              <a:ext cx="441575" cy="214075"/>
              <a:chOff x="6437300" y="1614825"/>
              <a:chExt cx="441575" cy="214075"/>
            </a:xfrm>
          </p:grpSpPr>
          <p:sp>
            <p:nvSpPr>
              <p:cNvPr id="381" name="Google Shape;381;p14"/>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4"/>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4"/>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flipH="1">
              <a:off x="8057475" y="4255213"/>
              <a:ext cx="582825" cy="185525"/>
              <a:chOff x="4836675" y="3905125"/>
              <a:chExt cx="582825" cy="185525"/>
            </a:xfrm>
          </p:grpSpPr>
          <p:sp>
            <p:nvSpPr>
              <p:cNvPr id="387" name="Google Shape;387;p14"/>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4"/>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4"/>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1" name="Google Shape;391;p14"/>
            <p:cNvSpPr/>
            <p:nvPr/>
          </p:nvSpPr>
          <p:spPr>
            <a:xfrm flipH="1">
              <a:off x="8320802" y="793012"/>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4"/>
            <p:cNvSpPr/>
            <p:nvPr/>
          </p:nvSpPr>
          <p:spPr>
            <a:xfrm flipH="1">
              <a:off x="8384150" y="3831338"/>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3" name="Google Shape;393;p14"/>
            <p:cNvGrpSpPr/>
            <p:nvPr/>
          </p:nvGrpSpPr>
          <p:grpSpPr>
            <a:xfrm flipH="1">
              <a:off x="7870425" y="4717513"/>
              <a:ext cx="72600" cy="72600"/>
              <a:chOff x="2145125" y="90950"/>
              <a:chExt cx="72600" cy="72600"/>
            </a:xfrm>
          </p:grpSpPr>
          <p:cxnSp>
            <p:nvCxnSpPr>
              <p:cNvPr id="394" name="Google Shape;394;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95" name="Google Shape;395;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6" name="Google Shape;396;p14"/>
            <p:cNvGrpSpPr/>
            <p:nvPr/>
          </p:nvGrpSpPr>
          <p:grpSpPr>
            <a:xfrm flipH="1">
              <a:off x="4035575" y="4790113"/>
              <a:ext cx="72600" cy="72600"/>
              <a:chOff x="2145125" y="90950"/>
              <a:chExt cx="72600" cy="72600"/>
            </a:xfrm>
          </p:grpSpPr>
          <p:cxnSp>
            <p:nvCxnSpPr>
              <p:cNvPr id="397" name="Google Shape;397;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98" name="Google Shape;398;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99" name="Google Shape;399;p14"/>
            <p:cNvSpPr/>
            <p:nvPr/>
          </p:nvSpPr>
          <p:spPr>
            <a:xfrm flipH="1">
              <a:off x="4166625" y="49039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4"/>
            <p:cNvSpPr/>
            <p:nvPr/>
          </p:nvSpPr>
          <p:spPr>
            <a:xfrm flipH="1">
              <a:off x="387527" y="4560963"/>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01" name="Google Shape;401;p14"/>
            <p:cNvGrpSpPr/>
            <p:nvPr/>
          </p:nvGrpSpPr>
          <p:grpSpPr>
            <a:xfrm flipH="1">
              <a:off x="314925" y="4488363"/>
              <a:ext cx="72600" cy="72600"/>
              <a:chOff x="2145125" y="90950"/>
              <a:chExt cx="72600" cy="72600"/>
            </a:xfrm>
          </p:grpSpPr>
          <p:cxnSp>
            <p:nvCxnSpPr>
              <p:cNvPr id="402" name="Google Shape;402;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03" name="Google Shape;403;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404" name="Google Shape;404;p14"/>
            <p:cNvSpPr/>
            <p:nvPr/>
          </p:nvSpPr>
          <p:spPr>
            <a:xfrm flipH="1">
              <a:off x="548900" y="368288"/>
              <a:ext cx="221700" cy="221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4"/>
            <p:cNvSpPr/>
            <p:nvPr/>
          </p:nvSpPr>
          <p:spPr>
            <a:xfrm flipH="1">
              <a:off x="812600" y="589988"/>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82760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06"/>
        <p:cNvGrpSpPr/>
        <p:nvPr/>
      </p:nvGrpSpPr>
      <p:grpSpPr>
        <a:xfrm>
          <a:off x="0" y="0"/>
          <a:ext cx="0" cy="0"/>
          <a:chOff x="0" y="0"/>
          <a:chExt cx="0" cy="0"/>
        </a:xfrm>
      </p:grpSpPr>
      <p:sp>
        <p:nvSpPr>
          <p:cNvPr id="407" name="Google Shape;407;p15"/>
          <p:cNvSpPr txBox="1">
            <a:spLocks noGrp="1"/>
          </p:cNvSpPr>
          <p:nvPr>
            <p:ph type="title"/>
          </p:nvPr>
        </p:nvSpPr>
        <p:spPr>
          <a:xfrm>
            <a:off x="3214600" y="867184"/>
            <a:ext cx="5762800" cy="17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8" name="Google Shape;408;p15"/>
          <p:cNvSpPr txBox="1">
            <a:spLocks noGrp="1"/>
          </p:cNvSpPr>
          <p:nvPr>
            <p:ph type="title" idx="2" hasCustomPrompt="1"/>
          </p:nvPr>
        </p:nvSpPr>
        <p:spPr>
          <a:xfrm>
            <a:off x="4901200" y="4249733"/>
            <a:ext cx="2389600" cy="11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9" name="Google Shape;409;p15"/>
          <p:cNvSpPr txBox="1">
            <a:spLocks noGrp="1"/>
          </p:cNvSpPr>
          <p:nvPr>
            <p:ph type="subTitle" idx="1"/>
          </p:nvPr>
        </p:nvSpPr>
        <p:spPr>
          <a:xfrm>
            <a:off x="3214600" y="2569184"/>
            <a:ext cx="57628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410" name="Google Shape;410;p15"/>
          <p:cNvGrpSpPr/>
          <p:nvPr/>
        </p:nvGrpSpPr>
        <p:grpSpPr>
          <a:xfrm>
            <a:off x="1066467" y="720000"/>
            <a:ext cx="10411400" cy="4655333"/>
            <a:chOff x="799850" y="540000"/>
            <a:chExt cx="7808550" cy="3491500"/>
          </a:xfrm>
        </p:grpSpPr>
        <p:grpSp>
          <p:nvGrpSpPr>
            <p:cNvPr id="411" name="Google Shape;411;p15"/>
            <p:cNvGrpSpPr/>
            <p:nvPr/>
          </p:nvGrpSpPr>
          <p:grpSpPr>
            <a:xfrm>
              <a:off x="7278375" y="540000"/>
              <a:ext cx="582825" cy="185525"/>
              <a:chOff x="4836675" y="3905125"/>
              <a:chExt cx="582825" cy="185525"/>
            </a:xfrm>
          </p:grpSpPr>
          <p:sp>
            <p:nvSpPr>
              <p:cNvPr id="412" name="Google Shape;412;p15"/>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15"/>
            <p:cNvGrpSpPr/>
            <p:nvPr/>
          </p:nvGrpSpPr>
          <p:grpSpPr>
            <a:xfrm>
              <a:off x="799850" y="3900875"/>
              <a:ext cx="424375" cy="130625"/>
              <a:chOff x="5332350" y="2264725"/>
              <a:chExt cx="424375" cy="130625"/>
            </a:xfrm>
          </p:grpSpPr>
          <p:sp>
            <p:nvSpPr>
              <p:cNvPr id="417" name="Google Shape;417;p15"/>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5"/>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5"/>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5"/>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5"/>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5"/>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15"/>
            <p:cNvGrpSpPr/>
            <p:nvPr/>
          </p:nvGrpSpPr>
          <p:grpSpPr>
            <a:xfrm flipH="1">
              <a:off x="8239600" y="1680975"/>
              <a:ext cx="368800" cy="113600"/>
              <a:chOff x="645625" y="3253125"/>
              <a:chExt cx="368800" cy="113600"/>
            </a:xfrm>
          </p:grpSpPr>
          <p:sp>
            <p:nvSpPr>
              <p:cNvPr id="424" name="Google Shape;424;p15"/>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5"/>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5"/>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5"/>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5"/>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5"/>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0" name="Google Shape;430;p15"/>
            <p:cNvSpPr/>
            <p:nvPr/>
          </p:nvSpPr>
          <p:spPr>
            <a:xfrm>
              <a:off x="7611400" y="29243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1" name="Google Shape;431;p15"/>
            <p:cNvGrpSpPr/>
            <p:nvPr/>
          </p:nvGrpSpPr>
          <p:grpSpPr>
            <a:xfrm>
              <a:off x="7772775" y="2851750"/>
              <a:ext cx="72600" cy="72600"/>
              <a:chOff x="2145125" y="90950"/>
              <a:chExt cx="72600" cy="72600"/>
            </a:xfrm>
          </p:grpSpPr>
          <p:cxnSp>
            <p:nvCxnSpPr>
              <p:cNvPr id="432" name="Google Shape;432;p1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33" name="Google Shape;433;p1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434" name="Google Shape;434;p15"/>
            <p:cNvSpPr/>
            <p:nvPr/>
          </p:nvSpPr>
          <p:spPr>
            <a:xfrm>
              <a:off x="1892950" y="13452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5" name="Google Shape;435;p15"/>
            <p:cNvGrpSpPr/>
            <p:nvPr/>
          </p:nvGrpSpPr>
          <p:grpSpPr>
            <a:xfrm>
              <a:off x="1571200" y="2304000"/>
              <a:ext cx="72600" cy="72600"/>
              <a:chOff x="2145125" y="90950"/>
              <a:chExt cx="72600" cy="72600"/>
            </a:xfrm>
          </p:grpSpPr>
          <p:cxnSp>
            <p:nvCxnSpPr>
              <p:cNvPr id="436" name="Google Shape;436;p1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37" name="Google Shape;437;p1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221016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17"/>
          <p:cNvSpPr txBox="1">
            <a:spLocks noGrp="1"/>
          </p:cNvSpPr>
          <p:nvPr>
            <p:ph type="title"/>
          </p:nvPr>
        </p:nvSpPr>
        <p:spPr>
          <a:xfrm>
            <a:off x="3267041" y="4583984"/>
            <a:ext cx="56604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82" name="Google Shape;482;p17"/>
          <p:cNvSpPr txBox="1">
            <a:spLocks noGrp="1"/>
          </p:cNvSpPr>
          <p:nvPr>
            <p:ph type="subTitle" idx="1"/>
          </p:nvPr>
        </p:nvSpPr>
        <p:spPr>
          <a:xfrm>
            <a:off x="1993267" y="2413800"/>
            <a:ext cx="8207600" cy="20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3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483" name="Google Shape;483;p17"/>
          <p:cNvGrpSpPr/>
          <p:nvPr/>
        </p:nvGrpSpPr>
        <p:grpSpPr>
          <a:xfrm>
            <a:off x="581733" y="460200"/>
            <a:ext cx="10976368" cy="5947000"/>
            <a:chOff x="436300" y="345150"/>
            <a:chExt cx="8232276" cy="4460250"/>
          </a:xfrm>
        </p:grpSpPr>
        <p:sp>
          <p:nvSpPr>
            <p:cNvPr id="484" name="Google Shape;484;p17"/>
            <p:cNvSpPr/>
            <p:nvPr/>
          </p:nvSpPr>
          <p:spPr>
            <a:xfrm>
              <a:off x="6451625" y="1541450"/>
              <a:ext cx="69925" cy="25"/>
            </a:xfrm>
            <a:custGeom>
              <a:avLst/>
              <a:gdLst/>
              <a:ahLst/>
              <a:cxnLst/>
              <a:rect l="l" t="t" r="r" b="b"/>
              <a:pathLst>
                <a:path w="2797" h="1" extrusionOk="0">
                  <a:moveTo>
                    <a:pt x="1" y="1"/>
                  </a:moveTo>
                  <a:lnTo>
                    <a:pt x="2796"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7"/>
            <p:cNvSpPr/>
            <p:nvPr/>
          </p:nvSpPr>
          <p:spPr>
            <a:xfrm>
              <a:off x="876100" y="806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6" name="Google Shape;486;p17"/>
            <p:cNvGrpSpPr/>
            <p:nvPr/>
          </p:nvGrpSpPr>
          <p:grpSpPr>
            <a:xfrm>
              <a:off x="7982211" y="2607978"/>
              <a:ext cx="658543" cy="202711"/>
              <a:chOff x="3489250" y="4014775"/>
              <a:chExt cx="368725" cy="113500"/>
            </a:xfrm>
          </p:grpSpPr>
          <p:sp>
            <p:nvSpPr>
              <p:cNvPr id="487" name="Google Shape;487;p17"/>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7"/>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7"/>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7"/>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7"/>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7"/>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3" name="Google Shape;493;p17"/>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94" name="Google Shape;494;p17"/>
            <p:cNvGrpSpPr/>
            <p:nvPr/>
          </p:nvGrpSpPr>
          <p:grpSpPr>
            <a:xfrm flipH="1">
              <a:off x="7046825" y="1403450"/>
              <a:ext cx="368800" cy="113600"/>
              <a:chOff x="645625" y="3253125"/>
              <a:chExt cx="368800" cy="113600"/>
            </a:xfrm>
          </p:grpSpPr>
          <p:sp>
            <p:nvSpPr>
              <p:cNvPr id="495" name="Google Shape;495;p17"/>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7"/>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7"/>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7"/>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7"/>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7"/>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1" name="Google Shape;501;p17"/>
            <p:cNvGrpSpPr/>
            <p:nvPr/>
          </p:nvGrpSpPr>
          <p:grpSpPr>
            <a:xfrm flipH="1">
              <a:off x="762800" y="3129450"/>
              <a:ext cx="723000" cy="307800"/>
              <a:chOff x="6408575" y="622725"/>
              <a:chExt cx="723000" cy="307800"/>
            </a:xfrm>
          </p:grpSpPr>
          <p:sp>
            <p:nvSpPr>
              <p:cNvPr id="502" name="Google Shape;502;p17"/>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7"/>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7"/>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7"/>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17"/>
            <p:cNvGrpSpPr/>
            <p:nvPr/>
          </p:nvGrpSpPr>
          <p:grpSpPr>
            <a:xfrm flipH="1">
              <a:off x="7783575" y="536625"/>
              <a:ext cx="838350" cy="220825"/>
              <a:chOff x="2095150" y="4632100"/>
              <a:chExt cx="838350" cy="220825"/>
            </a:xfrm>
          </p:grpSpPr>
          <p:sp>
            <p:nvSpPr>
              <p:cNvPr id="507" name="Google Shape;507;p17"/>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7"/>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7"/>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7"/>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7"/>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7"/>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3" name="Google Shape;513;p17"/>
            <p:cNvSpPr/>
            <p:nvPr/>
          </p:nvSpPr>
          <p:spPr>
            <a:xfrm flipH="1">
              <a:off x="7856175" y="472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4" name="Google Shape;514;p17"/>
            <p:cNvGrpSpPr/>
            <p:nvPr/>
          </p:nvGrpSpPr>
          <p:grpSpPr>
            <a:xfrm flipH="1">
              <a:off x="7783575" y="3265775"/>
              <a:ext cx="72600" cy="72600"/>
              <a:chOff x="2145125" y="90950"/>
              <a:chExt cx="72600" cy="72600"/>
            </a:xfrm>
          </p:grpSpPr>
          <p:cxnSp>
            <p:nvCxnSpPr>
              <p:cNvPr id="515" name="Google Shape;515;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16" name="Google Shape;516;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17" name="Google Shape;517;p17"/>
            <p:cNvGrpSpPr/>
            <p:nvPr/>
          </p:nvGrpSpPr>
          <p:grpSpPr>
            <a:xfrm>
              <a:off x="1037475" y="4396225"/>
              <a:ext cx="72600" cy="72600"/>
              <a:chOff x="2145125" y="90950"/>
              <a:chExt cx="72600" cy="72600"/>
            </a:xfrm>
          </p:grpSpPr>
          <p:cxnSp>
            <p:nvCxnSpPr>
              <p:cNvPr id="518" name="Google Shape;518;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19" name="Google Shape;519;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20" name="Google Shape;520;p17"/>
            <p:cNvGrpSpPr/>
            <p:nvPr/>
          </p:nvGrpSpPr>
          <p:grpSpPr>
            <a:xfrm>
              <a:off x="5773075" y="757450"/>
              <a:ext cx="72600" cy="72600"/>
              <a:chOff x="2145125" y="90950"/>
              <a:chExt cx="72600" cy="72600"/>
            </a:xfrm>
          </p:grpSpPr>
          <p:cxnSp>
            <p:nvCxnSpPr>
              <p:cNvPr id="521" name="Google Shape;521;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22" name="Google Shape;522;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23" name="Google Shape;523;p17"/>
            <p:cNvGrpSpPr/>
            <p:nvPr/>
          </p:nvGrpSpPr>
          <p:grpSpPr>
            <a:xfrm>
              <a:off x="3818825" y="345150"/>
              <a:ext cx="72600" cy="72600"/>
              <a:chOff x="2145125" y="90950"/>
              <a:chExt cx="72600" cy="72600"/>
            </a:xfrm>
          </p:grpSpPr>
          <p:cxnSp>
            <p:nvCxnSpPr>
              <p:cNvPr id="524" name="Google Shape;524;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25" name="Google Shape;525;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26" name="Google Shape;526;p17"/>
            <p:cNvSpPr/>
            <p:nvPr/>
          </p:nvSpPr>
          <p:spPr>
            <a:xfrm>
              <a:off x="8583975" y="18995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02599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27"/>
        <p:cNvGrpSpPr/>
        <p:nvPr/>
      </p:nvGrpSpPr>
      <p:grpSpPr>
        <a:xfrm>
          <a:off x="0" y="0"/>
          <a:ext cx="0" cy="0"/>
          <a:chOff x="0" y="0"/>
          <a:chExt cx="0" cy="0"/>
        </a:xfrm>
      </p:grpSpPr>
      <p:sp>
        <p:nvSpPr>
          <p:cNvPr id="528" name="Google Shape;528;p18"/>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9" name="Google Shape;529;p18"/>
          <p:cNvSpPr txBox="1">
            <a:spLocks noGrp="1"/>
          </p:cNvSpPr>
          <p:nvPr>
            <p:ph type="subTitle" idx="1"/>
          </p:nvPr>
        </p:nvSpPr>
        <p:spPr>
          <a:xfrm>
            <a:off x="960000" y="2659020"/>
            <a:ext cx="3766000" cy="2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530" name="Google Shape;530;p18"/>
          <p:cNvGrpSpPr/>
          <p:nvPr/>
        </p:nvGrpSpPr>
        <p:grpSpPr>
          <a:xfrm>
            <a:off x="212733" y="257504"/>
            <a:ext cx="11725435" cy="6465629"/>
            <a:chOff x="159550" y="193128"/>
            <a:chExt cx="8794076" cy="4849222"/>
          </a:xfrm>
        </p:grpSpPr>
        <p:sp>
          <p:nvSpPr>
            <p:cNvPr id="531" name="Google Shape;531;p18"/>
            <p:cNvSpPr/>
            <p:nvPr/>
          </p:nvSpPr>
          <p:spPr>
            <a:xfrm>
              <a:off x="7894375" y="9266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32" name="Google Shape;532;p18"/>
            <p:cNvGrpSpPr/>
            <p:nvPr/>
          </p:nvGrpSpPr>
          <p:grpSpPr>
            <a:xfrm>
              <a:off x="3749250" y="4891925"/>
              <a:ext cx="448875" cy="150425"/>
              <a:chOff x="5537775" y="4224600"/>
              <a:chExt cx="448875" cy="150425"/>
            </a:xfrm>
          </p:grpSpPr>
          <p:sp>
            <p:nvSpPr>
              <p:cNvPr id="533" name="Google Shape;533;p18"/>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8"/>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8"/>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8"/>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8"/>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8"/>
            <p:cNvGrpSpPr/>
            <p:nvPr/>
          </p:nvGrpSpPr>
          <p:grpSpPr>
            <a:xfrm>
              <a:off x="8267261" y="901578"/>
              <a:ext cx="658543" cy="202711"/>
              <a:chOff x="3489250" y="4014775"/>
              <a:chExt cx="368725" cy="113500"/>
            </a:xfrm>
          </p:grpSpPr>
          <p:sp>
            <p:nvSpPr>
              <p:cNvPr id="539" name="Google Shape;539;p18"/>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8"/>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8"/>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8"/>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8"/>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8"/>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5" name="Google Shape;545;p18"/>
            <p:cNvSpPr/>
            <p:nvPr/>
          </p:nvSpPr>
          <p:spPr>
            <a:xfrm flipH="1">
              <a:off x="4270850" y="4679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6" name="Google Shape;546;p18"/>
            <p:cNvGrpSpPr/>
            <p:nvPr/>
          </p:nvGrpSpPr>
          <p:grpSpPr>
            <a:xfrm flipH="1">
              <a:off x="396000" y="3030400"/>
              <a:ext cx="72600" cy="72600"/>
              <a:chOff x="2145125" y="90950"/>
              <a:chExt cx="72600" cy="72600"/>
            </a:xfrm>
          </p:grpSpPr>
          <p:cxnSp>
            <p:nvCxnSpPr>
              <p:cNvPr id="547" name="Google Shape;547;p1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48" name="Google Shape;548;p1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49" name="Google Shape;549;p18"/>
            <p:cNvSpPr/>
            <p:nvPr/>
          </p:nvSpPr>
          <p:spPr>
            <a:xfrm>
              <a:off x="8869025" y="1931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8"/>
            <p:cNvSpPr/>
            <p:nvPr/>
          </p:nvSpPr>
          <p:spPr>
            <a:xfrm flipH="1">
              <a:off x="159550" y="3186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23083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51"/>
        <p:cNvGrpSpPr/>
        <p:nvPr/>
      </p:nvGrpSpPr>
      <p:grpSpPr>
        <a:xfrm>
          <a:off x="0" y="0"/>
          <a:ext cx="0" cy="0"/>
          <a:chOff x="0" y="0"/>
          <a:chExt cx="0" cy="0"/>
        </a:xfrm>
      </p:grpSpPr>
      <p:sp>
        <p:nvSpPr>
          <p:cNvPr id="552" name="Google Shape;552;p19"/>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3" name="Google Shape;553;p19"/>
          <p:cNvSpPr txBox="1">
            <a:spLocks noGrp="1"/>
          </p:cNvSpPr>
          <p:nvPr>
            <p:ph type="subTitle" idx="1"/>
          </p:nvPr>
        </p:nvSpPr>
        <p:spPr>
          <a:xfrm>
            <a:off x="6096000" y="2671684"/>
            <a:ext cx="4675600" cy="2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554" name="Google Shape;554;p19"/>
          <p:cNvGrpSpPr/>
          <p:nvPr/>
        </p:nvGrpSpPr>
        <p:grpSpPr>
          <a:xfrm>
            <a:off x="212733" y="257505"/>
            <a:ext cx="11725435" cy="6280463"/>
            <a:chOff x="159550" y="193128"/>
            <a:chExt cx="8794076" cy="4710347"/>
          </a:xfrm>
        </p:grpSpPr>
        <p:sp>
          <p:nvSpPr>
            <p:cNvPr id="555" name="Google Shape;555;p19"/>
            <p:cNvSpPr/>
            <p:nvPr/>
          </p:nvSpPr>
          <p:spPr>
            <a:xfrm>
              <a:off x="7894375" y="9266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6" name="Google Shape;556;p19"/>
            <p:cNvGrpSpPr/>
            <p:nvPr/>
          </p:nvGrpSpPr>
          <p:grpSpPr>
            <a:xfrm>
              <a:off x="7817800" y="4753050"/>
              <a:ext cx="448875" cy="150425"/>
              <a:chOff x="5537775" y="4224600"/>
              <a:chExt cx="448875" cy="150425"/>
            </a:xfrm>
          </p:grpSpPr>
          <p:sp>
            <p:nvSpPr>
              <p:cNvPr id="557" name="Google Shape;557;p19"/>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9"/>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9"/>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9"/>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9"/>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9"/>
            <p:cNvGrpSpPr/>
            <p:nvPr/>
          </p:nvGrpSpPr>
          <p:grpSpPr>
            <a:xfrm>
              <a:off x="8267261" y="901578"/>
              <a:ext cx="658543" cy="202711"/>
              <a:chOff x="3489250" y="4014775"/>
              <a:chExt cx="368725" cy="113500"/>
            </a:xfrm>
          </p:grpSpPr>
          <p:sp>
            <p:nvSpPr>
              <p:cNvPr id="563" name="Google Shape;563;p19"/>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9"/>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9"/>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9"/>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9"/>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9"/>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9" name="Google Shape;569;p19"/>
            <p:cNvSpPr/>
            <p:nvPr/>
          </p:nvSpPr>
          <p:spPr>
            <a:xfrm flipH="1">
              <a:off x="8339400" y="45403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70" name="Google Shape;570;p19"/>
            <p:cNvGrpSpPr/>
            <p:nvPr/>
          </p:nvGrpSpPr>
          <p:grpSpPr>
            <a:xfrm flipH="1">
              <a:off x="396000" y="3030400"/>
              <a:ext cx="72600" cy="72600"/>
              <a:chOff x="2145125" y="90950"/>
              <a:chExt cx="72600" cy="72600"/>
            </a:xfrm>
          </p:grpSpPr>
          <p:cxnSp>
            <p:nvCxnSpPr>
              <p:cNvPr id="571" name="Google Shape;571;p1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72" name="Google Shape;572;p1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73" name="Google Shape;573;p19"/>
            <p:cNvSpPr/>
            <p:nvPr/>
          </p:nvSpPr>
          <p:spPr>
            <a:xfrm>
              <a:off x="8869025" y="1931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9"/>
            <p:cNvSpPr/>
            <p:nvPr/>
          </p:nvSpPr>
          <p:spPr>
            <a:xfrm flipH="1">
              <a:off x="159550" y="3186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0023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75"/>
        <p:cNvGrpSpPr/>
        <p:nvPr/>
      </p:nvGrpSpPr>
      <p:grpSpPr>
        <a:xfrm>
          <a:off x="0" y="0"/>
          <a:ext cx="0" cy="0"/>
          <a:chOff x="0" y="0"/>
          <a:chExt cx="0" cy="0"/>
        </a:xfrm>
      </p:grpSpPr>
      <p:sp>
        <p:nvSpPr>
          <p:cNvPr id="576" name="Google Shape;576;p20"/>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7" name="Google Shape;577;p20"/>
          <p:cNvSpPr txBox="1">
            <a:spLocks noGrp="1"/>
          </p:cNvSpPr>
          <p:nvPr>
            <p:ph type="body" idx="1"/>
          </p:nvPr>
        </p:nvSpPr>
        <p:spPr>
          <a:xfrm>
            <a:off x="960000" y="1649433"/>
            <a:ext cx="4950800" cy="44884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accent4"/>
              </a:buClr>
              <a:buSzPts val="1400"/>
              <a:buAutoNum type="arabicParenR"/>
              <a:defRPr sz="1333">
                <a:solidFill>
                  <a:srgbClr val="434343"/>
                </a:solidFill>
              </a:defRPr>
            </a:lvl1pPr>
            <a:lvl2pPr marL="1219170" lvl="1" indent="-423323" rtl="0">
              <a:lnSpc>
                <a:spcPct val="115000"/>
              </a:lnSpc>
              <a:spcBef>
                <a:spcPts val="2133"/>
              </a:spcBef>
              <a:spcAft>
                <a:spcPts val="0"/>
              </a:spcAft>
              <a:buClr>
                <a:srgbClr val="434343"/>
              </a:buClr>
              <a:buSzPts val="1400"/>
              <a:buAutoNum type="alphaLcParenR"/>
              <a:defRPr>
                <a:solidFill>
                  <a:srgbClr val="434343"/>
                </a:solidFill>
              </a:defRPr>
            </a:lvl2pPr>
            <a:lvl3pPr marL="1828754" lvl="2" indent="-423323" rtl="0">
              <a:lnSpc>
                <a:spcPct val="115000"/>
              </a:lnSpc>
              <a:spcBef>
                <a:spcPts val="2133"/>
              </a:spcBef>
              <a:spcAft>
                <a:spcPts val="0"/>
              </a:spcAft>
              <a:buClr>
                <a:srgbClr val="434343"/>
              </a:buClr>
              <a:buSzPts val="1400"/>
              <a:buAutoNum type="romanLcParenR"/>
              <a:defRPr>
                <a:solidFill>
                  <a:srgbClr val="434343"/>
                </a:solidFill>
              </a:defRPr>
            </a:lvl3pPr>
            <a:lvl4pPr marL="2438339" lvl="3" indent="-423323" rtl="0">
              <a:lnSpc>
                <a:spcPct val="115000"/>
              </a:lnSpc>
              <a:spcBef>
                <a:spcPts val="2133"/>
              </a:spcBef>
              <a:spcAft>
                <a:spcPts val="0"/>
              </a:spcAft>
              <a:buClr>
                <a:srgbClr val="434343"/>
              </a:buClr>
              <a:buSzPts val="1400"/>
              <a:buAutoNum type="arabicParenBoth"/>
              <a:defRPr>
                <a:solidFill>
                  <a:srgbClr val="434343"/>
                </a:solidFill>
              </a:defRPr>
            </a:lvl4pPr>
            <a:lvl5pPr marL="3047924" lvl="4" indent="-423323" rtl="0">
              <a:lnSpc>
                <a:spcPct val="115000"/>
              </a:lnSpc>
              <a:spcBef>
                <a:spcPts val="2133"/>
              </a:spcBef>
              <a:spcAft>
                <a:spcPts val="0"/>
              </a:spcAft>
              <a:buClr>
                <a:srgbClr val="434343"/>
              </a:buClr>
              <a:buSzPts val="1400"/>
              <a:buAutoNum type="alphaLcParenBoth"/>
              <a:defRPr>
                <a:solidFill>
                  <a:srgbClr val="434343"/>
                </a:solidFill>
              </a:defRPr>
            </a:lvl5pPr>
            <a:lvl6pPr marL="3657509" lvl="5" indent="-423323" rtl="0">
              <a:lnSpc>
                <a:spcPct val="115000"/>
              </a:lnSpc>
              <a:spcBef>
                <a:spcPts val="2133"/>
              </a:spcBef>
              <a:spcAft>
                <a:spcPts val="0"/>
              </a:spcAft>
              <a:buClr>
                <a:srgbClr val="434343"/>
              </a:buClr>
              <a:buSzPts val="1400"/>
              <a:buAutoNum type="romanLcParenBoth"/>
              <a:defRPr>
                <a:solidFill>
                  <a:srgbClr val="434343"/>
                </a:solidFill>
              </a:defRPr>
            </a:lvl6pPr>
            <a:lvl7pPr marL="4267093" lvl="6" indent="-423323" rtl="0">
              <a:lnSpc>
                <a:spcPct val="115000"/>
              </a:lnSpc>
              <a:spcBef>
                <a:spcPts val="2133"/>
              </a:spcBef>
              <a:spcAft>
                <a:spcPts val="0"/>
              </a:spcAft>
              <a:buClr>
                <a:srgbClr val="434343"/>
              </a:buClr>
              <a:buSzPts val="1400"/>
              <a:buAutoNum type="arabicPeriod"/>
              <a:defRPr>
                <a:solidFill>
                  <a:srgbClr val="434343"/>
                </a:solidFill>
              </a:defRPr>
            </a:lvl7pPr>
            <a:lvl8pPr marL="4876678" lvl="7" indent="-423323" rtl="0">
              <a:lnSpc>
                <a:spcPct val="115000"/>
              </a:lnSpc>
              <a:spcBef>
                <a:spcPts val="2133"/>
              </a:spcBef>
              <a:spcAft>
                <a:spcPts val="0"/>
              </a:spcAft>
              <a:buClr>
                <a:srgbClr val="434343"/>
              </a:buClr>
              <a:buSzPts val="1400"/>
              <a:buAutoNum type="alphaLcPeriod"/>
              <a:defRPr>
                <a:solidFill>
                  <a:srgbClr val="434343"/>
                </a:solidFill>
              </a:defRPr>
            </a:lvl8pPr>
            <a:lvl9pPr marL="5486263" lvl="8" indent="-423323" rtl="0">
              <a:lnSpc>
                <a:spcPct val="115000"/>
              </a:lnSpc>
              <a:spcBef>
                <a:spcPts val="2133"/>
              </a:spcBef>
              <a:spcAft>
                <a:spcPts val="2133"/>
              </a:spcAft>
              <a:buClr>
                <a:srgbClr val="434343"/>
              </a:buClr>
              <a:buSzPts val="1400"/>
              <a:buAutoNum type="romanLcPeriod"/>
              <a:defRPr>
                <a:solidFill>
                  <a:srgbClr val="434343"/>
                </a:solidFill>
              </a:defRPr>
            </a:lvl9pPr>
          </a:lstStyle>
          <a:p>
            <a:endParaRPr/>
          </a:p>
        </p:txBody>
      </p:sp>
      <p:grpSp>
        <p:nvGrpSpPr>
          <p:cNvPr id="578" name="Google Shape;578;p20"/>
          <p:cNvGrpSpPr/>
          <p:nvPr/>
        </p:nvGrpSpPr>
        <p:grpSpPr>
          <a:xfrm>
            <a:off x="520834" y="287701"/>
            <a:ext cx="11270084" cy="6368767"/>
            <a:chOff x="390625" y="215775"/>
            <a:chExt cx="8452563" cy="4776575"/>
          </a:xfrm>
        </p:grpSpPr>
        <p:grpSp>
          <p:nvGrpSpPr>
            <p:cNvPr id="579" name="Google Shape;579;p20"/>
            <p:cNvGrpSpPr/>
            <p:nvPr/>
          </p:nvGrpSpPr>
          <p:grpSpPr>
            <a:xfrm flipH="1">
              <a:off x="8004788" y="883525"/>
              <a:ext cx="838400" cy="220775"/>
              <a:chOff x="1095175" y="1018225"/>
              <a:chExt cx="838400" cy="220775"/>
            </a:xfrm>
          </p:grpSpPr>
          <p:sp>
            <p:nvSpPr>
              <p:cNvPr id="580" name="Google Shape;580;p20"/>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0"/>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0"/>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0"/>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0"/>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0"/>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0"/>
            <p:cNvGrpSpPr/>
            <p:nvPr/>
          </p:nvGrpSpPr>
          <p:grpSpPr>
            <a:xfrm flipH="1">
              <a:off x="491075" y="215775"/>
              <a:ext cx="457850" cy="140875"/>
              <a:chOff x="1871875" y="1234150"/>
              <a:chExt cx="457850" cy="140875"/>
            </a:xfrm>
          </p:grpSpPr>
          <p:sp>
            <p:nvSpPr>
              <p:cNvPr id="587" name="Google Shape;587;p20"/>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0"/>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0"/>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0"/>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0"/>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0"/>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3" name="Google Shape;593;p20"/>
            <p:cNvSpPr/>
            <p:nvPr/>
          </p:nvSpPr>
          <p:spPr>
            <a:xfrm flipH="1">
              <a:off x="390625" y="5400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4" name="Google Shape;594;p20"/>
            <p:cNvGrpSpPr/>
            <p:nvPr/>
          </p:nvGrpSpPr>
          <p:grpSpPr>
            <a:xfrm flipH="1">
              <a:off x="4616375" y="4919750"/>
              <a:ext cx="72600" cy="72600"/>
              <a:chOff x="2145125" y="90950"/>
              <a:chExt cx="72600" cy="72600"/>
            </a:xfrm>
          </p:grpSpPr>
          <p:cxnSp>
            <p:nvCxnSpPr>
              <p:cNvPr id="595" name="Google Shape;595;p20"/>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96" name="Google Shape;596;p20"/>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97" name="Google Shape;597;p20"/>
            <p:cNvSpPr/>
            <p:nvPr/>
          </p:nvSpPr>
          <p:spPr>
            <a:xfrm flipH="1">
              <a:off x="4455002" y="47634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8" name="Google Shape;598;p20"/>
            <p:cNvGrpSpPr/>
            <p:nvPr/>
          </p:nvGrpSpPr>
          <p:grpSpPr>
            <a:xfrm flipH="1">
              <a:off x="8307388" y="4161125"/>
              <a:ext cx="368800" cy="113600"/>
              <a:chOff x="645625" y="3253125"/>
              <a:chExt cx="368800" cy="113600"/>
            </a:xfrm>
          </p:grpSpPr>
          <p:sp>
            <p:nvSpPr>
              <p:cNvPr id="599" name="Google Shape;599;p20"/>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0"/>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0"/>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0"/>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0"/>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0"/>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 name="Google Shape;605;p20"/>
            <p:cNvGrpSpPr/>
            <p:nvPr/>
          </p:nvGrpSpPr>
          <p:grpSpPr>
            <a:xfrm flipH="1">
              <a:off x="8137713" y="4841600"/>
              <a:ext cx="72600" cy="72600"/>
              <a:chOff x="2145125" y="90950"/>
              <a:chExt cx="72600" cy="72600"/>
            </a:xfrm>
          </p:grpSpPr>
          <p:cxnSp>
            <p:nvCxnSpPr>
              <p:cNvPr id="606" name="Google Shape;606;p20"/>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07" name="Google Shape;607;p20"/>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608" name="Google Shape;608;p20"/>
          <p:cNvGrpSpPr/>
          <p:nvPr/>
        </p:nvGrpSpPr>
        <p:grpSpPr>
          <a:xfrm>
            <a:off x="194502" y="4435540"/>
            <a:ext cx="765484" cy="2422211"/>
            <a:chOff x="6268450" y="2589500"/>
            <a:chExt cx="789050" cy="2497125"/>
          </a:xfrm>
        </p:grpSpPr>
        <p:sp>
          <p:nvSpPr>
            <p:cNvPr id="609" name="Google Shape;609;p20"/>
            <p:cNvSpPr/>
            <p:nvPr/>
          </p:nvSpPr>
          <p:spPr>
            <a:xfrm>
              <a:off x="6668975" y="3108375"/>
              <a:ext cx="92625" cy="102750"/>
            </a:xfrm>
            <a:custGeom>
              <a:avLst/>
              <a:gdLst/>
              <a:ahLst/>
              <a:cxnLst/>
              <a:rect l="l" t="t" r="r" b="b"/>
              <a:pathLst>
                <a:path w="3705" h="4110" extrusionOk="0">
                  <a:moveTo>
                    <a:pt x="1" y="0"/>
                  </a:moveTo>
                  <a:lnTo>
                    <a:pt x="1" y="4110"/>
                  </a:lnTo>
                  <a:lnTo>
                    <a:pt x="3704" y="4110"/>
                  </a:lnTo>
                  <a:lnTo>
                    <a:pt x="3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0"/>
            <p:cNvSpPr/>
            <p:nvPr/>
          </p:nvSpPr>
          <p:spPr>
            <a:xfrm>
              <a:off x="6663800" y="3103250"/>
              <a:ext cx="102875" cy="112950"/>
            </a:xfrm>
            <a:custGeom>
              <a:avLst/>
              <a:gdLst/>
              <a:ahLst/>
              <a:cxnLst/>
              <a:rect l="l" t="t" r="r" b="b"/>
              <a:pathLst>
                <a:path w="4115" h="4518" extrusionOk="0">
                  <a:moveTo>
                    <a:pt x="3706" y="408"/>
                  </a:moveTo>
                  <a:lnTo>
                    <a:pt x="3706" y="4110"/>
                  </a:lnTo>
                  <a:lnTo>
                    <a:pt x="410" y="4110"/>
                  </a:lnTo>
                  <a:lnTo>
                    <a:pt x="410" y="408"/>
                  </a:lnTo>
                  <a:close/>
                  <a:moveTo>
                    <a:pt x="1" y="0"/>
                  </a:moveTo>
                  <a:lnTo>
                    <a:pt x="1" y="4518"/>
                  </a:lnTo>
                  <a:lnTo>
                    <a:pt x="4114" y="4518"/>
                  </a:lnTo>
                  <a:lnTo>
                    <a:pt x="4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0"/>
            <p:cNvSpPr/>
            <p:nvPr/>
          </p:nvSpPr>
          <p:spPr>
            <a:xfrm>
              <a:off x="6668975" y="2594575"/>
              <a:ext cx="46325" cy="513775"/>
            </a:xfrm>
            <a:custGeom>
              <a:avLst/>
              <a:gdLst/>
              <a:ahLst/>
              <a:cxnLst/>
              <a:rect l="l" t="t" r="r" b="b"/>
              <a:pathLst>
                <a:path w="1853" h="20551" extrusionOk="0">
                  <a:moveTo>
                    <a:pt x="1" y="0"/>
                  </a:moveTo>
                  <a:lnTo>
                    <a:pt x="1" y="20550"/>
                  </a:lnTo>
                  <a:lnTo>
                    <a:pt x="1852" y="20550"/>
                  </a:lnTo>
                  <a:lnTo>
                    <a:pt x="1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0"/>
            <p:cNvSpPr/>
            <p:nvPr/>
          </p:nvSpPr>
          <p:spPr>
            <a:xfrm>
              <a:off x="6663850" y="2589500"/>
              <a:ext cx="56525" cy="523975"/>
            </a:xfrm>
            <a:custGeom>
              <a:avLst/>
              <a:gdLst/>
              <a:ahLst/>
              <a:cxnLst/>
              <a:rect l="l" t="t" r="r" b="b"/>
              <a:pathLst>
                <a:path w="2261" h="20959" extrusionOk="0">
                  <a:moveTo>
                    <a:pt x="1853" y="408"/>
                  </a:moveTo>
                  <a:lnTo>
                    <a:pt x="1853" y="20550"/>
                  </a:lnTo>
                  <a:lnTo>
                    <a:pt x="408" y="20550"/>
                  </a:lnTo>
                  <a:lnTo>
                    <a:pt x="408" y="408"/>
                  </a:lnTo>
                  <a:close/>
                  <a:moveTo>
                    <a:pt x="1" y="0"/>
                  </a:moveTo>
                  <a:lnTo>
                    <a:pt x="1" y="20958"/>
                  </a:lnTo>
                  <a:lnTo>
                    <a:pt x="2260" y="20958"/>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0"/>
            <p:cNvSpPr/>
            <p:nvPr/>
          </p:nvSpPr>
          <p:spPr>
            <a:xfrm>
              <a:off x="6692900" y="3413875"/>
              <a:ext cx="141400" cy="1609775"/>
            </a:xfrm>
            <a:custGeom>
              <a:avLst/>
              <a:gdLst/>
              <a:ahLst/>
              <a:cxnLst/>
              <a:rect l="l" t="t" r="r" b="b"/>
              <a:pathLst>
                <a:path w="5656" h="64391" extrusionOk="0">
                  <a:moveTo>
                    <a:pt x="1" y="1"/>
                  </a:moveTo>
                  <a:lnTo>
                    <a:pt x="1" y="64390"/>
                  </a:lnTo>
                  <a:lnTo>
                    <a:pt x="5655" y="64390"/>
                  </a:lnTo>
                  <a:lnTo>
                    <a:pt x="5655"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0"/>
            <p:cNvSpPr/>
            <p:nvPr/>
          </p:nvSpPr>
          <p:spPr>
            <a:xfrm>
              <a:off x="6624250" y="3210625"/>
              <a:ext cx="210000" cy="1813025"/>
            </a:xfrm>
            <a:custGeom>
              <a:avLst/>
              <a:gdLst/>
              <a:ahLst/>
              <a:cxnLst/>
              <a:rect l="l" t="t" r="r" b="b"/>
              <a:pathLst>
                <a:path w="8400" h="72521" extrusionOk="0">
                  <a:moveTo>
                    <a:pt x="1" y="0"/>
                  </a:moveTo>
                  <a:lnTo>
                    <a:pt x="1" y="3387"/>
                  </a:lnTo>
                  <a:lnTo>
                    <a:pt x="1" y="72520"/>
                  </a:lnTo>
                  <a:lnTo>
                    <a:pt x="8399" y="72520"/>
                  </a:lnTo>
                  <a:lnTo>
                    <a:pt x="8399" y="8131"/>
                  </a:lnTo>
                  <a:lnTo>
                    <a:pt x="5493" y="8131"/>
                  </a:lnTo>
                  <a:lnTo>
                    <a:pt x="5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0"/>
            <p:cNvSpPr/>
            <p:nvPr/>
          </p:nvSpPr>
          <p:spPr>
            <a:xfrm>
              <a:off x="6541550" y="3629750"/>
              <a:ext cx="151300" cy="1393900"/>
            </a:xfrm>
            <a:custGeom>
              <a:avLst/>
              <a:gdLst/>
              <a:ahLst/>
              <a:cxnLst/>
              <a:rect l="l" t="t" r="r" b="b"/>
              <a:pathLst>
                <a:path w="6052" h="55756" extrusionOk="0">
                  <a:moveTo>
                    <a:pt x="1" y="1"/>
                  </a:moveTo>
                  <a:lnTo>
                    <a:pt x="1" y="55755"/>
                  </a:lnTo>
                  <a:lnTo>
                    <a:pt x="6051" y="55755"/>
                  </a:lnTo>
                  <a:lnTo>
                    <a:pt x="6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0"/>
            <p:cNvSpPr/>
            <p:nvPr/>
          </p:nvSpPr>
          <p:spPr>
            <a:xfrm>
              <a:off x="6536475" y="3624650"/>
              <a:ext cx="161575" cy="1404125"/>
            </a:xfrm>
            <a:custGeom>
              <a:avLst/>
              <a:gdLst/>
              <a:ahLst/>
              <a:cxnLst/>
              <a:rect l="l" t="t" r="r" b="b"/>
              <a:pathLst>
                <a:path w="6463" h="56165" extrusionOk="0">
                  <a:moveTo>
                    <a:pt x="6053" y="410"/>
                  </a:moveTo>
                  <a:lnTo>
                    <a:pt x="6053" y="55754"/>
                  </a:lnTo>
                  <a:lnTo>
                    <a:pt x="411" y="55754"/>
                  </a:lnTo>
                  <a:lnTo>
                    <a:pt x="411" y="410"/>
                  </a:lnTo>
                  <a:close/>
                  <a:moveTo>
                    <a:pt x="1" y="0"/>
                  </a:moveTo>
                  <a:lnTo>
                    <a:pt x="1" y="56164"/>
                  </a:lnTo>
                  <a:lnTo>
                    <a:pt x="6463" y="56164"/>
                  </a:lnTo>
                  <a:lnTo>
                    <a:pt x="6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0"/>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0"/>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0"/>
            <p:cNvSpPr/>
            <p:nvPr/>
          </p:nvSpPr>
          <p:spPr>
            <a:xfrm>
              <a:off x="6692900" y="3784425"/>
              <a:ext cx="180350" cy="1239225"/>
            </a:xfrm>
            <a:custGeom>
              <a:avLst/>
              <a:gdLst/>
              <a:ahLst/>
              <a:cxnLst/>
              <a:rect l="l" t="t" r="r" b="b"/>
              <a:pathLst>
                <a:path w="7214" h="49569" extrusionOk="0">
                  <a:moveTo>
                    <a:pt x="1" y="0"/>
                  </a:moveTo>
                  <a:lnTo>
                    <a:pt x="1" y="49568"/>
                  </a:lnTo>
                  <a:lnTo>
                    <a:pt x="7214" y="49568"/>
                  </a:lnTo>
                  <a:lnTo>
                    <a:pt x="72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0"/>
            <p:cNvSpPr/>
            <p:nvPr/>
          </p:nvSpPr>
          <p:spPr>
            <a:xfrm>
              <a:off x="6687800" y="3779300"/>
              <a:ext cx="190625" cy="1249475"/>
            </a:xfrm>
            <a:custGeom>
              <a:avLst/>
              <a:gdLst/>
              <a:ahLst/>
              <a:cxnLst/>
              <a:rect l="l" t="t" r="r" b="b"/>
              <a:pathLst>
                <a:path w="7625" h="49979" extrusionOk="0">
                  <a:moveTo>
                    <a:pt x="7213" y="412"/>
                  </a:moveTo>
                  <a:lnTo>
                    <a:pt x="7213" y="49568"/>
                  </a:lnTo>
                  <a:lnTo>
                    <a:pt x="410" y="49568"/>
                  </a:lnTo>
                  <a:lnTo>
                    <a:pt x="410" y="412"/>
                  </a:lnTo>
                  <a:close/>
                  <a:moveTo>
                    <a:pt x="0" y="0"/>
                  </a:moveTo>
                  <a:lnTo>
                    <a:pt x="0" y="49978"/>
                  </a:lnTo>
                  <a:lnTo>
                    <a:pt x="7624" y="49978"/>
                  </a:lnTo>
                  <a:lnTo>
                    <a:pt x="7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0"/>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0"/>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0"/>
            <p:cNvSpPr/>
            <p:nvPr/>
          </p:nvSpPr>
          <p:spPr>
            <a:xfrm>
              <a:off x="6415075" y="4445050"/>
              <a:ext cx="191975" cy="578600"/>
            </a:xfrm>
            <a:custGeom>
              <a:avLst/>
              <a:gdLst/>
              <a:ahLst/>
              <a:cxnLst/>
              <a:rect l="l" t="t" r="r" b="b"/>
              <a:pathLst>
                <a:path w="7679" h="23144" extrusionOk="0">
                  <a:moveTo>
                    <a:pt x="1" y="0"/>
                  </a:moveTo>
                  <a:lnTo>
                    <a:pt x="1" y="23143"/>
                  </a:lnTo>
                  <a:lnTo>
                    <a:pt x="7678" y="23143"/>
                  </a:lnTo>
                  <a:lnTo>
                    <a:pt x="7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0"/>
            <p:cNvSpPr/>
            <p:nvPr/>
          </p:nvSpPr>
          <p:spPr>
            <a:xfrm>
              <a:off x="6409950" y="4439925"/>
              <a:ext cx="202200" cy="588850"/>
            </a:xfrm>
            <a:custGeom>
              <a:avLst/>
              <a:gdLst/>
              <a:ahLst/>
              <a:cxnLst/>
              <a:rect l="l" t="t" r="r" b="b"/>
              <a:pathLst>
                <a:path w="8088" h="23554" extrusionOk="0">
                  <a:moveTo>
                    <a:pt x="7678" y="410"/>
                  </a:moveTo>
                  <a:lnTo>
                    <a:pt x="7678" y="23143"/>
                  </a:lnTo>
                  <a:lnTo>
                    <a:pt x="408" y="23143"/>
                  </a:lnTo>
                  <a:lnTo>
                    <a:pt x="408" y="410"/>
                  </a:lnTo>
                  <a:close/>
                  <a:moveTo>
                    <a:pt x="1" y="0"/>
                  </a:moveTo>
                  <a:lnTo>
                    <a:pt x="1" y="23553"/>
                  </a:lnTo>
                  <a:lnTo>
                    <a:pt x="8088" y="23553"/>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0"/>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0"/>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0"/>
            <p:cNvSpPr/>
            <p:nvPr/>
          </p:nvSpPr>
          <p:spPr>
            <a:xfrm>
              <a:off x="6764475" y="4545025"/>
              <a:ext cx="204625" cy="478675"/>
            </a:xfrm>
            <a:custGeom>
              <a:avLst/>
              <a:gdLst/>
              <a:ahLst/>
              <a:cxnLst/>
              <a:rect l="l" t="t" r="r" b="b"/>
              <a:pathLst>
                <a:path w="8185" h="19147" extrusionOk="0">
                  <a:moveTo>
                    <a:pt x="1" y="1"/>
                  </a:moveTo>
                  <a:lnTo>
                    <a:pt x="1" y="19146"/>
                  </a:lnTo>
                  <a:lnTo>
                    <a:pt x="8184" y="19146"/>
                  </a:lnTo>
                  <a:lnTo>
                    <a:pt x="8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0"/>
            <p:cNvSpPr/>
            <p:nvPr/>
          </p:nvSpPr>
          <p:spPr>
            <a:xfrm>
              <a:off x="6759350" y="4539900"/>
              <a:ext cx="214875" cy="488875"/>
            </a:xfrm>
            <a:custGeom>
              <a:avLst/>
              <a:gdLst/>
              <a:ahLst/>
              <a:cxnLst/>
              <a:rect l="l" t="t" r="r" b="b"/>
              <a:pathLst>
                <a:path w="8595" h="19555" extrusionOk="0">
                  <a:moveTo>
                    <a:pt x="8187" y="411"/>
                  </a:moveTo>
                  <a:lnTo>
                    <a:pt x="8187" y="19144"/>
                  </a:lnTo>
                  <a:lnTo>
                    <a:pt x="410" y="19144"/>
                  </a:lnTo>
                  <a:lnTo>
                    <a:pt x="410" y="411"/>
                  </a:lnTo>
                  <a:close/>
                  <a:moveTo>
                    <a:pt x="1" y="1"/>
                  </a:moveTo>
                  <a:lnTo>
                    <a:pt x="1" y="19554"/>
                  </a:lnTo>
                  <a:lnTo>
                    <a:pt x="8594" y="19554"/>
                  </a:lnTo>
                  <a:lnTo>
                    <a:pt x="8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0"/>
            <p:cNvSpPr/>
            <p:nvPr/>
          </p:nvSpPr>
          <p:spPr>
            <a:xfrm>
              <a:off x="6619125" y="32925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0"/>
            <p:cNvSpPr/>
            <p:nvPr/>
          </p:nvSpPr>
          <p:spPr>
            <a:xfrm>
              <a:off x="6619125" y="3352750"/>
              <a:ext cx="78100" cy="10275"/>
            </a:xfrm>
            <a:custGeom>
              <a:avLst/>
              <a:gdLst/>
              <a:ahLst/>
              <a:cxnLst/>
              <a:rect l="l" t="t" r="r" b="b"/>
              <a:pathLst>
                <a:path w="3124" h="411" extrusionOk="0">
                  <a:moveTo>
                    <a:pt x="206" y="1"/>
                  </a:moveTo>
                  <a:cubicBezTo>
                    <a:pt x="93" y="1"/>
                    <a:pt x="1" y="92"/>
                    <a:pt x="1" y="206"/>
                  </a:cubicBezTo>
                  <a:cubicBezTo>
                    <a:pt x="1" y="318"/>
                    <a:pt x="91" y="411"/>
                    <a:pt x="206" y="411"/>
                  </a:cubicBezTo>
                  <a:lnTo>
                    <a:pt x="2920" y="411"/>
                  </a:lnTo>
                  <a:cubicBezTo>
                    <a:pt x="3033" y="411"/>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0"/>
            <p:cNvSpPr/>
            <p:nvPr/>
          </p:nvSpPr>
          <p:spPr>
            <a:xfrm>
              <a:off x="6619125" y="3414975"/>
              <a:ext cx="78100" cy="10225"/>
            </a:xfrm>
            <a:custGeom>
              <a:avLst/>
              <a:gdLst/>
              <a:ahLst/>
              <a:cxnLst/>
              <a:rect l="l" t="t" r="r" b="b"/>
              <a:pathLst>
                <a:path w="3124" h="409" extrusionOk="0">
                  <a:moveTo>
                    <a:pt x="206" y="0"/>
                  </a:moveTo>
                  <a:cubicBezTo>
                    <a:pt x="93" y="0"/>
                    <a:pt x="1" y="91"/>
                    <a:pt x="1" y="203"/>
                  </a:cubicBezTo>
                  <a:cubicBezTo>
                    <a:pt x="1" y="317"/>
                    <a:pt x="91" y="408"/>
                    <a:pt x="206" y="408"/>
                  </a:cubicBezTo>
                  <a:lnTo>
                    <a:pt x="2920" y="408"/>
                  </a:lnTo>
                  <a:cubicBezTo>
                    <a:pt x="3033" y="408"/>
                    <a:pt x="3123" y="317"/>
                    <a:pt x="3123" y="203"/>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0"/>
            <p:cNvSpPr/>
            <p:nvPr/>
          </p:nvSpPr>
          <p:spPr>
            <a:xfrm>
              <a:off x="6619125" y="3475100"/>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0"/>
            <p:cNvSpPr/>
            <p:nvPr/>
          </p:nvSpPr>
          <p:spPr>
            <a:xfrm>
              <a:off x="6768475" y="3509250"/>
              <a:ext cx="78075" cy="10250"/>
            </a:xfrm>
            <a:custGeom>
              <a:avLst/>
              <a:gdLst/>
              <a:ahLst/>
              <a:cxnLst/>
              <a:rect l="l" t="t" r="r" b="b"/>
              <a:pathLst>
                <a:path w="3123" h="410" extrusionOk="0">
                  <a:moveTo>
                    <a:pt x="203" y="0"/>
                  </a:moveTo>
                  <a:cubicBezTo>
                    <a:pt x="91" y="0"/>
                    <a:pt x="0" y="93"/>
                    <a:pt x="0" y="205"/>
                  </a:cubicBezTo>
                  <a:cubicBezTo>
                    <a:pt x="0" y="319"/>
                    <a:pt x="91" y="410"/>
                    <a:pt x="203" y="410"/>
                  </a:cubicBezTo>
                  <a:lnTo>
                    <a:pt x="2918" y="410"/>
                  </a:lnTo>
                  <a:cubicBezTo>
                    <a:pt x="3030" y="410"/>
                    <a:pt x="3123" y="319"/>
                    <a:pt x="3123" y="205"/>
                  </a:cubicBezTo>
                  <a:cubicBezTo>
                    <a:pt x="3123" y="93"/>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0"/>
            <p:cNvSpPr/>
            <p:nvPr/>
          </p:nvSpPr>
          <p:spPr>
            <a:xfrm>
              <a:off x="6768475" y="3569475"/>
              <a:ext cx="78075" cy="10275"/>
            </a:xfrm>
            <a:custGeom>
              <a:avLst/>
              <a:gdLst/>
              <a:ahLst/>
              <a:cxnLst/>
              <a:rect l="l" t="t" r="r" b="b"/>
              <a:pathLst>
                <a:path w="3123" h="411" extrusionOk="0">
                  <a:moveTo>
                    <a:pt x="203" y="1"/>
                  </a:moveTo>
                  <a:cubicBezTo>
                    <a:pt x="91" y="1"/>
                    <a:pt x="0" y="91"/>
                    <a:pt x="0" y="205"/>
                  </a:cubicBezTo>
                  <a:cubicBezTo>
                    <a:pt x="0" y="318"/>
                    <a:pt x="91" y="410"/>
                    <a:pt x="203" y="410"/>
                  </a:cubicBezTo>
                  <a:lnTo>
                    <a:pt x="2918" y="410"/>
                  </a:lnTo>
                  <a:cubicBezTo>
                    <a:pt x="3030" y="410"/>
                    <a:pt x="3123" y="318"/>
                    <a:pt x="3123" y="205"/>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0"/>
            <p:cNvSpPr/>
            <p:nvPr/>
          </p:nvSpPr>
          <p:spPr>
            <a:xfrm>
              <a:off x="6768475" y="3631675"/>
              <a:ext cx="78075" cy="10225"/>
            </a:xfrm>
            <a:custGeom>
              <a:avLst/>
              <a:gdLst/>
              <a:ahLst/>
              <a:cxnLst/>
              <a:rect l="l" t="t" r="r" b="b"/>
              <a:pathLst>
                <a:path w="3123" h="409" extrusionOk="0">
                  <a:moveTo>
                    <a:pt x="203" y="1"/>
                  </a:moveTo>
                  <a:cubicBezTo>
                    <a:pt x="91" y="1"/>
                    <a:pt x="0" y="91"/>
                    <a:pt x="0" y="204"/>
                  </a:cubicBezTo>
                  <a:cubicBezTo>
                    <a:pt x="0" y="318"/>
                    <a:pt x="91" y="409"/>
                    <a:pt x="203" y="409"/>
                  </a:cubicBezTo>
                  <a:lnTo>
                    <a:pt x="2918" y="409"/>
                  </a:lnTo>
                  <a:cubicBezTo>
                    <a:pt x="3030" y="409"/>
                    <a:pt x="3123" y="318"/>
                    <a:pt x="3123" y="204"/>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0"/>
            <p:cNvSpPr/>
            <p:nvPr/>
          </p:nvSpPr>
          <p:spPr>
            <a:xfrm>
              <a:off x="6768475" y="3691875"/>
              <a:ext cx="78075" cy="10275"/>
            </a:xfrm>
            <a:custGeom>
              <a:avLst/>
              <a:gdLst/>
              <a:ahLst/>
              <a:cxnLst/>
              <a:rect l="l" t="t" r="r" b="b"/>
              <a:pathLst>
                <a:path w="3123" h="411" extrusionOk="0">
                  <a:moveTo>
                    <a:pt x="203" y="0"/>
                  </a:moveTo>
                  <a:cubicBezTo>
                    <a:pt x="91" y="0"/>
                    <a:pt x="0" y="91"/>
                    <a:pt x="0" y="205"/>
                  </a:cubicBezTo>
                  <a:cubicBezTo>
                    <a:pt x="0" y="317"/>
                    <a:pt x="91" y="410"/>
                    <a:pt x="203" y="410"/>
                  </a:cubicBezTo>
                  <a:lnTo>
                    <a:pt x="2918" y="410"/>
                  </a:lnTo>
                  <a:cubicBezTo>
                    <a:pt x="3030" y="410"/>
                    <a:pt x="3123" y="317"/>
                    <a:pt x="3123" y="205"/>
                  </a:cubicBezTo>
                  <a:cubicBezTo>
                    <a:pt x="3123" y="91"/>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0"/>
            <p:cNvSpPr/>
            <p:nvPr/>
          </p:nvSpPr>
          <p:spPr>
            <a:xfrm>
              <a:off x="6536475" y="3730475"/>
              <a:ext cx="78100" cy="10225"/>
            </a:xfrm>
            <a:custGeom>
              <a:avLst/>
              <a:gdLst/>
              <a:ahLst/>
              <a:cxnLst/>
              <a:rect l="l" t="t" r="r" b="b"/>
              <a:pathLst>
                <a:path w="3124" h="409" extrusionOk="0">
                  <a:moveTo>
                    <a:pt x="204" y="1"/>
                  </a:moveTo>
                  <a:cubicBezTo>
                    <a:pt x="92" y="1"/>
                    <a:pt x="1" y="91"/>
                    <a:pt x="1" y="206"/>
                  </a:cubicBezTo>
                  <a:cubicBezTo>
                    <a:pt x="1" y="318"/>
                    <a:pt x="92" y="409"/>
                    <a:pt x="204" y="409"/>
                  </a:cubicBezTo>
                  <a:lnTo>
                    <a:pt x="2919" y="409"/>
                  </a:lnTo>
                  <a:cubicBezTo>
                    <a:pt x="3031" y="409"/>
                    <a:pt x="3124" y="318"/>
                    <a:pt x="3124" y="206"/>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0"/>
            <p:cNvSpPr/>
            <p:nvPr/>
          </p:nvSpPr>
          <p:spPr>
            <a:xfrm>
              <a:off x="6536475" y="3790675"/>
              <a:ext cx="78100" cy="10275"/>
            </a:xfrm>
            <a:custGeom>
              <a:avLst/>
              <a:gdLst/>
              <a:ahLst/>
              <a:cxnLst/>
              <a:rect l="l" t="t" r="r" b="b"/>
              <a:pathLst>
                <a:path w="3124" h="411" extrusionOk="0">
                  <a:moveTo>
                    <a:pt x="204" y="0"/>
                  </a:moveTo>
                  <a:cubicBezTo>
                    <a:pt x="92" y="0"/>
                    <a:pt x="1" y="93"/>
                    <a:pt x="1" y="205"/>
                  </a:cubicBezTo>
                  <a:cubicBezTo>
                    <a:pt x="1" y="319"/>
                    <a:pt x="92" y="410"/>
                    <a:pt x="204" y="410"/>
                  </a:cubicBezTo>
                  <a:lnTo>
                    <a:pt x="2919" y="410"/>
                  </a:lnTo>
                  <a:cubicBezTo>
                    <a:pt x="3031" y="410"/>
                    <a:pt x="3124" y="319"/>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0"/>
            <p:cNvSpPr/>
            <p:nvPr/>
          </p:nvSpPr>
          <p:spPr>
            <a:xfrm>
              <a:off x="6536475" y="3852875"/>
              <a:ext cx="78100" cy="10225"/>
            </a:xfrm>
            <a:custGeom>
              <a:avLst/>
              <a:gdLst/>
              <a:ahLst/>
              <a:cxnLst/>
              <a:rect l="l" t="t" r="r" b="b"/>
              <a:pathLst>
                <a:path w="3124" h="409" extrusionOk="0">
                  <a:moveTo>
                    <a:pt x="204" y="1"/>
                  </a:moveTo>
                  <a:cubicBezTo>
                    <a:pt x="92" y="1"/>
                    <a:pt x="1" y="91"/>
                    <a:pt x="1" y="205"/>
                  </a:cubicBezTo>
                  <a:cubicBezTo>
                    <a:pt x="1" y="318"/>
                    <a:pt x="92" y="408"/>
                    <a:pt x="204" y="408"/>
                  </a:cubicBezTo>
                  <a:lnTo>
                    <a:pt x="2919" y="408"/>
                  </a:lnTo>
                  <a:cubicBezTo>
                    <a:pt x="3031" y="408"/>
                    <a:pt x="3124" y="318"/>
                    <a:pt x="3124" y="205"/>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0"/>
            <p:cNvSpPr/>
            <p:nvPr/>
          </p:nvSpPr>
          <p:spPr>
            <a:xfrm>
              <a:off x="6536475" y="3913075"/>
              <a:ext cx="78100" cy="10250"/>
            </a:xfrm>
            <a:custGeom>
              <a:avLst/>
              <a:gdLst/>
              <a:ahLst/>
              <a:cxnLst/>
              <a:rect l="l" t="t" r="r" b="b"/>
              <a:pathLst>
                <a:path w="3124" h="410" extrusionOk="0">
                  <a:moveTo>
                    <a:pt x="204" y="0"/>
                  </a:moveTo>
                  <a:cubicBezTo>
                    <a:pt x="92" y="0"/>
                    <a:pt x="1" y="91"/>
                    <a:pt x="1" y="205"/>
                  </a:cubicBezTo>
                  <a:cubicBezTo>
                    <a:pt x="1" y="319"/>
                    <a:pt x="92" y="410"/>
                    <a:pt x="204" y="410"/>
                  </a:cubicBezTo>
                  <a:lnTo>
                    <a:pt x="2919" y="410"/>
                  </a:lnTo>
                  <a:cubicBezTo>
                    <a:pt x="3031" y="410"/>
                    <a:pt x="3124" y="319"/>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0"/>
            <p:cNvSpPr/>
            <p:nvPr/>
          </p:nvSpPr>
          <p:spPr>
            <a:xfrm>
              <a:off x="6795150" y="3880700"/>
              <a:ext cx="78100" cy="10225"/>
            </a:xfrm>
            <a:custGeom>
              <a:avLst/>
              <a:gdLst/>
              <a:ahLst/>
              <a:cxnLst/>
              <a:rect l="l" t="t" r="r" b="b"/>
              <a:pathLst>
                <a:path w="3124" h="409" extrusionOk="0">
                  <a:moveTo>
                    <a:pt x="206" y="1"/>
                  </a:moveTo>
                  <a:cubicBezTo>
                    <a:pt x="92" y="1"/>
                    <a:pt x="1" y="91"/>
                    <a:pt x="1" y="206"/>
                  </a:cubicBezTo>
                  <a:cubicBezTo>
                    <a:pt x="1" y="318"/>
                    <a:pt x="92" y="408"/>
                    <a:pt x="206" y="408"/>
                  </a:cubicBezTo>
                  <a:lnTo>
                    <a:pt x="2919" y="408"/>
                  </a:lnTo>
                  <a:cubicBezTo>
                    <a:pt x="3033" y="408"/>
                    <a:pt x="3124" y="318"/>
                    <a:pt x="3124" y="206"/>
                  </a:cubicBezTo>
                  <a:cubicBezTo>
                    <a:pt x="3124" y="91"/>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0"/>
            <p:cNvSpPr/>
            <p:nvPr/>
          </p:nvSpPr>
          <p:spPr>
            <a:xfrm>
              <a:off x="6795150" y="3940900"/>
              <a:ext cx="78100" cy="10250"/>
            </a:xfrm>
            <a:custGeom>
              <a:avLst/>
              <a:gdLst/>
              <a:ahLst/>
              <a:cxnLst/>
              <a:rect l="l" t="t" r="r" b="b"/>
              <a:pathLst>
                <a:path w="3124" h="410" extrusionOk="0">
                  <a:moveTo>
                    <a:pt x="206" y="0"/>
                  </a:moveTo>
                  <a:cubicBezTo>
                    <a:pt x="92" y="0"/>
                    <a:pt x="1" y="93"/>
                    <a:pt x="1" y="205"/>
                  </a:cubicBezTo>
                  <a:cubicBezTo>
                    <a:pt x="1" y="319"/>
                    <a:pt x="92" y="410"/>
                    <a:pt x="206" y="410"/>
                  </a:cubicBezTo>
                  <a:lnTo>
                    <a:pt x="2919" y="410"/>
                  </a:lnTo>
                  <a:cubicBezTo>
                    <a:pt x="3033" y="410"/>
                    <a:pt x="3124" y="319"/>
                    <a:pt x="3124" y="205"/>
                  </a:cubicBezTo>
                  <a:cubicBezTo>
                    <a:pt x="3124" y="93"/>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0"/>
            <p:cNvSpPr/>
            <p:nvPr/>
          </p:nvSpPr>
          <p:spPr>
            <a:xfrm>
              <a:off x="6795150" y="4003100"/>
              <a:ext cx="78100" cy="10225"/>
            </a:xfrm>
            <a:custGeom>
              <a:avLst/>
              <a:gdLst/>
              <a:ahLst/>
              <a:cxnLst/>
              <a:rect l="l" t="t" r="r" b="b"/>
              <a:pathLst>
                <a:path w="3124" h="409" extrusionOk="0">
                  <a:moveTo>
                    <a:pt x="206" y="0"/>
                  </a:moveTo>
                  <a:cubicBezTo>
                    <a:pt x="92" y="0"/>
                    <a:pt x="1" y="91"/>
                    <a:pt x="1" y="205"/>
                  </a:cubicBezTo>
                  <a:cubicBezTo>
                    <a:pt x="1" y="318"/>
                    <a:pt x="92" y="408"/>
                    <a:pt x="206" y="408"/>
                  </a:cubicBezTo>
                  <a:lnTo>
                    <a:pt x="2919" y="408"/>
                  </a:lnTo>
                  <a:cubicBezTo>
                    <a:pt x="3033" y="408"/>
                    <a:pt x="3124" y="318"/>
                    <a:pt x="3124" y="205"/>
                  </a:cubicBezTo>
                  <a:cubicBezTo>
                    <a:pt x="3124" y="91"/>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0"/>
            <p:cNvSpPr/>
            <p:nvPr/>
          </p:nvSpPr>
          <p:spPr>
            <a:xfrm>
              <a:off x="6795150" y="4063275"/>
              <a:ext cx="78100" cy="10275"/>
            </a:xfrm>
            <a:custGeom>
              <a:avLst/>
              <a:gdLst/>
              <a:ahLst/>
              <a:cxnLst/>
              <a:rect l="l" t="t" r="r" b="b"/>
              <a:pathLst>
                <a:path w="3124" h="411" extrusionOk="0">
                  <a:moveTo>
                    <a:pt x="206" y="1"/>
                  </a:moveTo>
                  <a:cubicBezTo>
                    <a:pt x="92" y="1"/>
                    <a:pt x="1" y="92"/>
                    <a:pt x="1" y="206"/>
                  </a:cubicBezTo>
                  <a:cubicBezTo>
                    <a:pt x="1" y="320"/>
                    <a:pt x="92" y="411"/>
                    <a:pt x="206" y="411"/>
                  </a:cubicBezTo>
                  <a:lnTo>
                    <a:pt x="2919" y="411"/>
                  </a:lnTo>
                  <a:cubicBezTo>
                    <a:pt x="3033" y="411"/>
                    <a:pt x="3124" y="320"/>
                    <a:pt x="3124" y="206"/>
                  </a:cubicBezTo>
                  <a:cubicBezTo>
                    <a:pt x="3124" y="92"/>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0"/>
            <p:cNvSpPr/>
            <p:nvPr/>
          </p:nvSpPr>
          <p:spPr>
            <a:xfrm>
              <a:off x="6442800" y="4168600"/>
              <a:ext cx="78100" cy="10200"/>
            </a:xfrm>
            <a:custGeom>
              <a:avLst/>
              <a:gdLst/>
              <a:ahLst/>
              <a:cxnLst/>
              <a:rect l="l" t="t" r="r" b="b"/>
              <a:pathLst>
                <a:path w="3124" h="408"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0"/>
            <p:cNvSpPr/>
            <p:nvPr/>
          </p:nvSpPr>
          <p:spPr>
            <a:xfrm>
              <a:off x="6442800" y="4228775"/>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0"/>
            <p:cNvSpPr/>
            <p:nvPr/>
          </p:nvSpPr>
          <p:spPr>
            <a:xfrm>
              <a:off x="6442800" y="4290975"/>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0"/>
            <p:cNvSpPr/>
            <p:nvPr/>
          </p:nvSpPr>
          <p:spPr>
            <a:xfrm>
              <a:off x="6442800" y="4351175"/>
              <a:ext cx="78100" cy="10250"/>
            </a:xfrm>
            <a:custGeom>
              <a:avLst/>
              <a:gdLst/>
              <a:ahLst/>
              <a:cxnLst/>
              <a:rect l="l" t="t" r="r" b="b"/>
              <a:pathLst>
                <a:path w="3124" h="410" extrusionOk="0">
                  <a:moveTo>
                    <a:pt x="206" y="0"/>
                  </a:moveTo>
                  <a:cubicBezTo>
                    <a:pt x="93" y="0"/>
                    <a:pt x="1" y="93"/>
                    <a:pt x="1" y="205"/>
                  </a:cubicBezTo>
                  <a:cubicBezTo>
                    <a:pt x="1" y="319"/>
                    <a:pt x="91" y="410"/>
                    <a:pt x="206" y="410"/>
                  </a:cubicBezTo>
                  <a:lnTo>
                    <a:pt x="2920" y="410"/>
                  </a:lnTo>
                  <a:cubicBezTo>
                    <a:pt x="3033" y="410"/>
                    <a:pt x="3123" y="315"/>
                    <a:pt x="3123" y="205"/>
                  </a:cubicBezTo>
                  <a:cubicBezTo>
                    <a:pt x="3123" y="93"/>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0"/>
            <p:cNvSpPr/>
            <p:nvPr/>
          </p:nvSpPr>
          <p:spPr>
            <a:xfrm>
              <a:off x="6844475" y="4259900"/>
              <a:ext cx="78075" cy="10225"/>
            </a:xfrm>
            <a:custGeom>
              <a:avLst/>
              <a:gdLst/>
              <a:ahLst/>
              <a:cxnLst/>
              <a:rect l="l" t="t" r="r" b="b"/>
              <a:pathLst>
                <a:path w="3123" h="409" extrusionOk="0">
                  <a:moveTo>
                    <a:pt x="205" y="1"/>
                  </a:moveTo>
                  <a:cubicBezTo>
                    <a:pt x="93" y="1"/>
                    <a:pt x="0" y="91"/>
                    <a:pt x="0" y="204"/>
                  </a:cubicBezTo>
                  <a:cubicBezTo>
                    <a:pt x="0" y="318"/>
                    <a:pt x="93" y="408"/>
                    <a:pt x="205" y="408"/>
                  </a:cubicBezTo>
                  <a:lnTo>
                    <a:pt x="2920" y="408"/>
                  </a:lnTo>
                  <a:cubicBezTo>
                    <a:pt x="3032" y="408"/>
                    <a:pt x="3123" y="318"/>
                    <a:pt x="3123" y="204"/>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0"/>
            <p:cNvSpPr/>
            <p:nvPr/>
          </p:nvSpPr>
          <p:spPr>
            <a:xfrm>
              <a:off x="6844475" y="4320100"/>
              <a:ext cx="78075" cy="10250"/>
            </a:xfrm>
            <a:custGeom>
              <a:avLst/>
              <a:gdLst/>
              <a:ahLst/>
              <a:cxnLst/>
              <a:rect l="l" t="t" r="r" b="b"/>
              <a:pathLst>
                <a:path w="3123" h="410" extrusionOk="0">
                  <a:moveTo>
                    <a:pt x="205" y="0"/>
                  </a:moveTo>
                  <a:cubicBezTo>
                    <a:pt x="93" y="0"/>
                    <a:pt x="0" y="91"/>
                    <a:pt x="0" y="205"/>
                  </a:cubicBezTo>
                  <a:cubicBezTo>
                    <a:pt x="0" y="317"/>
                    <a:pt x="93" y="410"/>
                    <a:pt x="205" y="410"/>
                  </a:cubicBezTo>
                  <a:lnTo>
                    <a:pt x="2920" y="410"/>
                  </a:lnTo>
                  <a:cubicBezTo>
                    <a:pt x="3032" y="410"/>
                    <a:pt x="3123" y="317"/>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0"/>
            <p:cNvSpPr/>
            <p:nvPr/>
          </p:nvSpPr>
          <p:spPr>
            <a:xfrm>
              <a:off x="6844475" y="4382200"/>
              <a:ext cx="78075" cy="10275"/>
            </a:xfrm>
            <a:custGeom>
              <a:avLst/>
              <a:gdLst/>
              <a:ahLst/>
              <a:cxnLst/>
              <a:rect l="l" t="t" r="r" b="b"/>
              <a:pathLst>
                <a:path w="3123" h="411" extrusionOk="0">
                  <a:moveTo>
                    <a:pt x="205" y="0"/>
                  </a:moveTo>
                  <a:cubicBezTo>
                    <a:pt x="93" y="0"/>
                    <a:pt x="0" y="91"/>
                    <a:pt x="0" y="205"/>
                  </a:cubicBezTo>
                  <a:cubicBezTo>
                    <a:pt x="0" y="320"/>
                    <a:pt x="93" y="410"/>
                    <a:pt x="205" y="410"/>
                  </a:cubicBezTo>
                  <a:lnTo>
                    <a:pt x="2920" y="410"/>
                  </a:lnTo>
                  <a:cubicBezTo>
                    <a:pt x="3032" y="410"/>
                    <a:pt x="3123" y="320"/>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0"/>
            <p:cNvSpPr/>
            <p:nvPr/>
          </p:nvSpPr>
          <p:spPr>
            <a:xfrm>
              <a:off x="6844475" y="4442425"/>
              <a:ext cx="78075" cy="10225"/>
            </a:xfrm>
            <a:custGeom>
              <a:avLst/>
              <a:gdLst/>
              <a:ahLst/>
              <a:cxnLst/>
              <a:rect l="l" t="t" r="r" b="b"/>
              <a:pathLst>
                <a:path w="3123" h="409" extrusionOk="0">
                  <a:moveTo>
                    <a:pt x="205" y="1"/>
                  </a:moveTo>
                  <a:cubicBezTo>
                    <a:pt x="93" y="1"/>
                    <a:pt x="0" y="91"/>
                    <a:pt x="0" y="206"/>
                  </a:cubicBezTo>
                  <a:cubicBezTo>
                    <a:pt x="0" y="318"/>
                    <a:pt x="93" y="409"/>
                    <a:pt x="205" y="409"/>
                  </a:cubicBezTo>
                  <a:lnTo>
                    <a:pt x="2920" y="409"/>
                  </a:lnTo>
                  <a:cubicBezTo>
                    <a:pt x="3032" y="409"/>
                    <a:pt x="3123" y="318"/>
                    <a:pt x="3123" y="206"/>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0"/>
            <p:cNvSpPr/>
            <p:nvPr/>
          </p:nvSpPr>
          <p:spPr>
            <a:xfrm>
              <a:off x="6408325" y="4492075"/>
              <a:ext cx="78100" cy="10275"/>
            </a:xfrm>
            <a:custGeom>
              <a:avLst/>
              <a:gdLst/>
              <a:ahLst/>
              <a:cxnLst/>
              <a:rect l="l" t="t" r="r" b="b"/>
              <a:pathLst>
                <a:path w="3124" h="411" extrusionOk="0">
                  <a:moveTo>
                    <a:pt x="206" y="1"/>
                  </a:moveTo>
                  <a:cubicBezTo>
                    <a:pt x="93" y="1"/>
                    <a:pt x="1" y="93"/>
                    <a:pt x="1" y="206"/>
                  </a:cubicBezTo>
                  <a:cubicBezTo>
                    <a:pt x="1" y="320"/>
                    <a:pt x="91" y="411"/>
                    <a:pt x="206" y="411"/>
                  </a:cubicBezTo>
                  <a:lnTo>
                    <a:pt x="2920" y="411"/>
                  </a:lnTo>
                  <a:cubicBezTo>
                    <a:pt x="3033" y="411"/>
                    <a:pt x="3123" y="318"/>
                    <a:pt x="3123" y="206"/>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0"/>
            <p:cNvSpPr/>
            <p:nvPr/>
          </p:nvSpPr>
          <p:spPr>
            <a:xfrm>
              <a:off x="6408325" y="4552275"/>
              <a:ext cx="78100" cy="10225"/>
            </a:xfrm>
            <a:custGeom>
              <a:avLst/>
              <a:gdLst/>
              <a:ahLst/>
              <a:cxnLst/>
              <a:rect l="l" t="t" r="r" b="b"/>
              <a:pathLst>
                <a:path w="3124" h="409"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0"/>
            <p:cNvSpPr/>
            <p:nvPr/>
          </p:nvSpPr>
          <p:spPr>
            <a:xfrm>
              <a:off x="6408325" y="46144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0"/>
            <p:cNvSpPr/>
            <p:nvPr/>
          </p:nvSpPr>
          <p:spPr>
            <a:xfrm>
              <a:off x="6408325" y="4674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0"/>
            <p:cNvSpPr/>
            <p:nvPr/>
          </p:nvSpPr>
          <p:spPr>
            <a:xfrm>
              <a:off x="6530175" y="4669925"/>
              <a:ext cx="78100" cy="10225"/>
            </a:xfrm>
            <a:custGeom>
              <a:avLst/>
              <a:gdLst/>
              <a:ahLst/>
              <a:cxnLst/>
              <a:rect l="l" t="t" r="r" b="b"/>
              <a:pathLst>
                <a:path w="3124" h="409" extrusionOk="0">
                  <a:moveTo>
                    <a:pt x="206" y="1"/>
                  </a:moveTo>
                  <a:cubicBezTo>
                    <a:pt x="91" y="1"/>
                    <a:pt x="1" y="91"/>
                    <a:pt x="1" y="204"/>
                  </a:cubicBezTo>
                  <a:cubicBezTo>
                    <a:pt x="1" y="318"/>
                    <a:pt x="91" y="409"/>
                    <a:pt x="206" y="409"/>
                  </a:cubicBezTo>
                  <a:lnTo>
                    <a:pt x="2918" y="409"/>
                  </a:lnTo>
                  <a:cubicBezTo>
                    <a:pt x="3031" y="409"/>
                    <a:pt x="3123" y="318"/>
                    <a:pt x="3123" y="204"/>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0"/>
            <p:cNvSpPr/>
            <p:nvPr/>
          </p:nvSpPr>
          <p:spPr>
            <a:xfrm>
              <a:off x="6530175" y="4730125"/>
              <a:ext cx="78100" cy="10275"/>
            </a:xfrm>
            <a:custGeom>
              <a:avLst/>
              <a:gdLst/>
              <a:ahLst/>
              <a:cxnLst/>
              <a:rect l="l" t="t" r="r" b="b"/>
              <a:pathLst>
                <a:path w="3124" h="411" extrusionOk="0">
                  <a:moveTo>
                    <a:pt x="206" y="0"/>
                  </a:moveTo>
                  <a:cubicBezTo>
                    <a:pt x="91" y="0"/>
                    <a:pt x="1" y="91"/>
                    <a:pt x="1" y="205"/>
                  </a:cubicBezTo>
                  <a:cubicBezTo>
                    <a:pt x="1" y="317"/>
                    <a:pt x="91" y="410"/>
                    <a:pt x="206" y="410"/>
                  </a:cubicBezTo>
                  <a:lnTo>
                    <a:pt x="2918" y="410"/>
                  </a:lnTo>
                  <a:cubicBezTo>
                    <a:pt x="3031" y="410"/>
                    <a:pt x="3123" y="317"/>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0"/>
            <p:cNvSpPr/>
            <p:nvPr/>
          </p:nvSpPr>
          <p:spPr>
            <a:xfrm>
              <a:off x="6530175" y="4792325"/>
              <a:ext cx="78100" cy="10225"/>
            </a:xfrm>
            <a:custGeom>
              <a:avLst/>
              <a:gdLst/>
              <a:ahLst/>
              <a:cxnLst/>
              <a:rect l="l" t="t" r="r" b="b"/>
              <a:pathLst>
                <a:path w="3124" h="409" extrusionOk="0">
                  <a:moveTo>
                    <a:pt x="206" y="1"/>
                  </a:moveTo>
                  <a:cubicBezTo>
                    <a:pt x="91" y="1"/>
                    <a:pt x="1" y="91"/>
                    <a:pt x="1" y="203"/>
                  </a:cubicBezTo>
                  <a:cubicBezTo>
                    <a:pt x="1" y="318"/>
                    <a:pt x="91" y="408"/>
                    <a:pt x="206" y="408"/>
                  </a:cubicBezTo>
                  <a:lnTo>
                    <a:pt x="2918" y="408"/>
                  </a:lnTo>
                  <a:cubicBezTo>
                    <a:pt x="3031" y="408"/>
                    <a:pt x="3123" y="318"/>
                    <a:pt x="3123" y="203"/>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0"/>
            <p:cNvSpPr/>
            <p:nvPr/>
          </p:nvSpPr>
          <p:spPr>
            <a:xfrm>
              <a:off x="6530175" y="4852525"/>
              <a:ext cx="78100" cy="10250"/>
            </a:xfrm>
            <a:custGeom>
              <a:avLst/>
              <a:gdLst/>
              <a:ahLst/>
              <a:cxnLst/>
              <a:rect l="l" t="t" r="r" b="b"/>
              <a:pathLst>
                <a:path w="3124" h="410" extrusionOk="0">
                  <a:moveTo>
                    <a:pt x="206" y="0"/>
                  </a:moveTo>
                  <a:cubicBezTo>
                    <a:pt x="91" y="0"/>
                    <a:pt x="1" y="91"/>
                    <a:pt x="1" y="205"/>
                  </a:cubicBezTo>
                  <a:cubicBezTo>
                    <a:pt x="1" y="317"/>
                    <a:pt x="91" y="410"/>
                    <a:pt x="206" y="410"/>
                  </a:cubicBezTo>
                  <a:lnTo>
                    <a:pt x="2918" y="410"/>
                  </a:lnTo>
                  <a:cubicBezTo>
                    <a:pt x="3031" y="410"/>
                    <a:pt x="3123" y="315"/>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0"/>
            <p:cNvSpPr/>
            <p:nvPr/>
          </p:nvSpPr>
          <p:spPr>
            <a:xfrm>
              <a:off x="6761325" y="4806600"/>
              <a:ext cx="78100" cy="10225"/>
            </a:xfrm>
            <a:custGeom>
              <a:avLst/>
              <a:gdLst/>
              <a:ahLst/>
              <a:cxnLst/>
              <a:rect l="l" t="t" r="r" b="b"/>
              <a:pathLst>
                <a:path w="3124" h="409" extrusionOk="0">
                  <a:moveTo>
                    <a:pt x="203" y="1"/>
                  </a:moveTo>
                  <a:cubicBezTo>
                    <a:pt x="91" y="1"/>
                    <a:pt x="0" y="92"/>
                    <a:pt x="0" y="204"/>
                  </a:cubicBezTo>
                  <a:cubicBezTo>
                    <a:pt x="0" y="318"/>
                    <a:pt x="91" y="409"/>
                    <a:pt x="203" y="409"/>
                  </a:cubicBezTo>
                  <a:lnTo>
                    <a:pt x="2918" y="409"/>
                  </a:lnTo>
                  <a:cubicBezTo>
                    <a:pt x="3029" y="409"/>
                    <a:pt x="3123" y="318"/>
                    <a:pt x="3123" y="204"/>
                  </a:cubicBezTo>
                  <a:cubicBezTo>
                    <a:pt x="3123" y="92"/>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0"/>
            <p:cNvSpPr/>
            <p:nvPr/>
          </p:nvSpPr>
          <p:spPr>
            <a:xfrm>
              <a:off x="6761325" y="4866800"/>
              <a:ext cx="78100" cy="10275"/>
            </a:xfrm>
            <a:custGeom>
              <a:avLst/>
              <a:gdLst/>
              <a:ahLst/>
              <a:cxnLst/>
              <a:rect l="l" t="t" r="r" b="b"/>
              <a:pathLst>
                <a:path w="3124" h="411" extrusionOk="0">
                  <a:moveTo>
                    <a:pt x="203" y="0"/>
                  </a:moveTo>
                  <a:cubicBezTo>
                    <a:pt x="91" y="0"/>
                    <a:pt x="0" y="91"/>
                    <a:pt x="0" y="205"/>
                  </a:cubicBezTo>
                  <a:cubicBezTo>
                    <a:pt x="0" y="318"/>
                    <a:pt x="91" y="410"/>
                    <a:pt x="203" y="410"/>
                  </a:cubicBezTo>
                  <a:lnTo>
                    <a:pt x="2918" y="410"/>
                  </a:lnTo>
                  <a:cubicBezTo>
                    <a:pt x="3029" y="410"/>
                    <a:pt x="3123" y="318"/>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0"/>
            <p:cNvSpPr/>
            <p:nvPr/>
          </p:nvSpPr>
          <p:spPr>
            <a:xfrm>
              <a:off x="6761325" y="4928900"/>
              <a:ext cx="78100" cy="10275"/>
            </a:xfrm>
            <a:custGeom>
              <a:avLst/>
              <a:gdLst/>
              <a:ahLst/>
              <a:cxnLst/>
              <a:rect l="l" t="t" r="r" b="b"/>
              <a:pathLst>
                <a:path w="3124" h="411" extrusionOk="0">
                  <a:moveTo>
                    <a:pt x="203" y="1"/>
                  </a:moveTo>
                  <a:cubicBezTo>
                    <a:pt x="91" y="1"/>
                    <a:pt x="0" y="91"/>
                    <a:pt x="0" y="206"/>
                  </a:cubicBezTo>
                  <a:cubicBezTo>
                    <a:pt x="0" y="320"/>
                    <a:pt x="91" y="410"/>
                    <a:pt x="203" y="410"/>
                  </a:cubicBezTo>
                  <a:lnTo>
                    <a:pt x="2918" y="410"/>
                  </a:lnTo>
                  <a:cubicBezTo>
                    <a:pt x="3029" y="410"/>
                    <a:pt x="3123" y="320"/>
                    <a:pt x="3123" y="206"/>
                  </a:cubicBezTo>
                  <a:cubicBezTo>
                    <a:pt x="3123" y="91"/>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0"/>
            <p:cNvSpPr/>
            <p:nvPr/>
          </p:nvSpPr>
          <p:spPr>
            <a:xfrm>
              <a:off x="6761325" y="4989150"/>
              <a:ext cx="78100" cy="10200"/>
            </a:xfrm>
            <a:custGeom>
              <a:avLst/>
              <a:gdLst/>
              <a:ahLst/>
              <a:cxnLst/>
              <a:rect l="l" t="t" r="r" b="b"/>
              <a:pathLst>
                <a:path w="3124" h="408" extrusionOk="0">
                  <a:moveTo>
                    <a:pt x="203" y="0"/>
                  </a:moveTo>
                  <a:cubicBezTo>
                    <a:pt x="91" y="0"/>
                    <a:pt x="0" y="91"/>
                    <a:pt x="0" y="205"/>
                  </a:cubicBezTo>
                  <a:cubicBezTo>
                    <a:pt x="0" y="317"/>
                    <a:pt x="91" y="408"/>
                    <a:pt x="203" y="408"/>
                  </a:cubicBezTo>
                  <a:lnTo>
                    <a:pt x="2918" y="408"/>
                  </a:lnTo>
                  <a:cubicBezTo>
                    <a:pt x="3029" y="408"/>
                    <a:pt x="3123" y="317"/>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0"/>
            <p:cNvSpPr/>
            <p:nvPr/>
          </p:nvSpPr>
          <p:spPr>
            <a:xfrm>
              <a:off x="6653850" y="4206325"/>
              <a:ext cx="78100" cy="10250"/>
            </a:xfrm>
            <a:custGeom>
              <a:avLst/>
              <a:gdLst/>
              <a:ahLst/>
              <a:cxnLst/>
              <a:rect l="l" t="t" r="r" b="b"/>
              <a:pathLst>
                <a:path w="3124" h="410" extrusionOk="0">
                  <a:moveTo>
                    <a:pt x="206" y="0"/>
                  </a:moveTo>
                  <a:cubicBezTo>
                    <a:pt x="93" y="0"/>
                    <a:pt x="1" y="91"/>
                    <a:pt x="1" y="205"/>
                  </a:cubicBezTo>
                  <a:cubicBezTo>
                    <a:pt x="1" y="317"/>
                    <a:pt x="91" y="410"/>
                    <a:pt x="206" y="410"/>
                  </a:cubicBezTo>
                  <a:lnTo>
                    <a:pt x="2920" y="410"/>
                  </a:lnTo>
                  <a:cubicBezTo>
                    <a:pt x="3033" y="410"/>
                    <a:pt x="3123" y="315"/>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0"/>
            <p:cNvSpPr/>
            <p:nvPr/>
          </p:nvSpPr>
          <p:spPr>
            <a:xfrm>
              <a:off x="6653850" y="4266450"/>
              <a:ext cx="78100" cy="10275"/>
            </a:xfrm>
            <a:custGeom>
              <a:avLst/>
              <a:gdLst/>
              <a:ahLst/>
              <a:cxnLst/>
              <a:rect l="l" t="t" r="r" b="b"/>
              <a:pathLst>
                <a:path w="3124" h="411" extrusionOk="0">
                  <a:moveTo>
                    <a:pt x="206" y="1"/>
                  </a:moveTo>
                  <a:cubicBezTo>
                    <a:pt x="93" y="1"/>
                    <a:pt x="1" y="91"/>
                    <a:pt x="1" y="206"/>
                  </a:cubicBezTo>
                  <a:cubicBezTo>
                    <a:pt x="1" y="320"/>
                    <a:pt x="91" y="410"/>
                    <a:pt x="206" y="410"/>
                  </a:cubicBezTo>
                  <a:lnTo>
                    <a:pt x="2920" y="410"/>
                  </a:lnTo>
                  <a:cubicBezTo>
                    <a:pt x="3033" y="410"/>
                    <a:pt x="3123" y="320"/>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0"/>
            <p:cNvSpPr/>
            <p:nvPr/>
          </p:nvSpPr>
          <p:spPr>
            <a:xfrm>
              <a:off x="6653850" y="4328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0"/>
            <p:cNvSpPr/>
            <p:nvPr/>
          </p:nvSpPr>
          <p:spPr>
            <a:xfrm>
              <a:off x="6653850" y="4388850"/>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0"/>
            <p:cNvSpPr/>
            <p:nvPr/>
          </p:nvSpPr>
          <p:spPr>
            <a:xfrm>
              <a:off x="6896125" y="4610725"/>
              <a:ext cx="78100" cy="10275"/>
            </a:xfrm>
            <a:custGeom>
              <a:avLst/>
              <a:gdLst/>
              <a:ahLst/>
              <a:cxnLst/>
              <a:rect l="l" t="t" r="r" b="b"/>
              <a:pathLst>
                <a:path w="3124" h="411" extrusionOk="0">
                  <a:moveTo>
                    <a:pt x="206" y="1"/>
                  </a:moveTo>
                  <a:cubicBezTo>
                    <a:pt x="91" y="1"/>
                    <a:pt x="1" y="93"/>
                    <a:pt x="1" y="206"/>
                  </a:cubicBezTo>
                  <a:cubicBezTo>
                    <a:pt x="1" y="320"/>
                    <a:pt x="91" y="411"/>
                    <a:pt x="206" y="411"/>
                  </a:cubicBezTo>
                  <a:lnTo>
                    <a:pt x="2918" y="411"/>
                  </a:lnTo>
                  <a:cubicBezTo>
                    <a:pt x="3033" y="411"/>
                    <a:pt x="3123" y="316"/>
                    <a:pt x="3123" y="206"/>
                  </a:cubicBezTo>
                  <a:cubicBezTo>
                    <a:pt x="3123" y="93"/>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0"/>
            <p:cNvSpPr/>
            <p:nvPr/>
          </p:nvSpPr>
          <p:spPr>
            <a:xfrm>
              <a:off x="6896125" y="4670925"/>
              <a:ext cx="78100" cy="10225"/>
            </a:xfrm>
            <a:custGeom>
              <a:avLst/>
              <a:gdLst/>
              <a:ahLst/>
              <a:cxnLst/>
              <a:rect l="l" t="t" r="r" b="b"/>
              <a:pathLst>
                <a:path w="3124" h="409" extrusionOk="0">
                  <a:moveTo>
                    <a:pt x="206" y="0"/>
                  </a:moveTo>
                  <a:cubicBezTo>
                    <a:pt x="91" y="0"/>
                    <a:pt x="1" y="91"/>
                    <a:pt x="1" y="203"/>
                  </a:cubicBezTo>
                  <a:cubicBezTo>
                    <a:pt x="1" y="317"/>
                    <a:pt x="91" y="408"/>
                    <a:pt x="206" y="408"/>
                  </a:cubicBezTo>
                  <a:lnTo>
                    <a:pt x="2918" y="408"/>
                  </a:lnTo>
                  <a:cubicBezTo>
                    <a:pt x="3033" y="408"/>
                    <a:pt x="3123" y="317"/>
                    <a:pt x="3123" y="203"/>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0"/>
            <p:cNvSpPr/>
            <p:nvPr/>
          </p:nvSpPr>
          <p:spPr>
            <a:xfrm>
              <a:off x="6896125" y="4733075"/>
              <a:ext cx="78100" cy="10275"/>
            </a:xfrm>
            <a:custGeom>
              <a:avLst/>
              <a:gdLst/>
              <a:ahLst/>
              <a:cxnLst/>
              <a:rect l="l" t="t" r="r" b="b"/>
              <a:pathLst>
                <a:path w="3124" h="411" extrusionOk="0">
                  <a:moveTo>
                    <a:pt x="206" y="1"/>
                  </a:moveTo>
                  <a:cubicBezTo>
                    <a:pt x="91" y="1"/>
                    <a:pt x="1" y="91"/>
                    <a:pt x="1" y="205"/>
                  </a:cubicBezTo>
                  <a:cubicBezTo>
                    <a:pt x="1" y="318"/>
                    <a:pt x="91" y="410"/>
                    <a:pt x="206" y="410"/>
                  </a:cubicBezTo>
                  <a:lnTo>
                    <a:pt x="2918" y="410"/>
                  </a:lnTo>
                  <a:cubicBezTo>
                    <a:pt x="3033" y="410"/>
                    <a:pt x="3123" y="318"/>
                    <a:pt x="3123" y="205"/>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0"/>
            <p:cNvSpPr/>
            <p:nvPr/>
          </p:nvSpPr>
          <p:spPr>
            <a:xfrm>
              <a:off x="6896125" y="4793300"/>
              <a:ext cx="78100" cy="10225"/>
            </a:xfrm>
            <a:custGeom>
              <a:avLst/>
              <a:gdLst/>
              <a:ahLst/>
              <a:cxnLst/>
              <a:rect l="l" t="t" r="r" b="b"/>
              <a:pathLst>
                <a:path w="3124" h="409" extrusionOk="0">
                  <a:moveTo>
                    <a:pt x="206" y="1"/>
                  </a:moveTo>
                  <a:cubicBezTo>
                    <a:pt x="91" y="1"/>
                    <a:pt x="1" y="92"/>
                    <a:pt x="1" y="204"/>
                  </a:cubicBezTo>
                  <a:cubicBezTo>
                    <a:pt x="1" y="318"/>
                    <a:pt x="91" y="409"/>
                    <a:pt x="206" y="409"/>
                  </a:cubicBezTo>
                  <a:lnTo>
                    <a:pt x="2918" y="409"/>
                  </a:lnTo>
                  <a:cubicBezTo>
                    <a:pt x="3033" y="409"/>
                    <a:pt x="3123" y="318"/>
                    <a:pt x="3123" y="204"/>
                  </a:cubicBezTo>
                  <a:cubicBezTo>
                    <a:pt x="3123" y="92"/>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0"/>
            <p:cNvSpPr/>
            <p:nvPr/>
          </p:nvSpPr>
          <p:spPr>
            <a:xfrm>
              <a:off x="6351775" y="4796325"/>
              <a:ext cx="78100" cy="10200"/>
            </a:xfrm>
            <a:custGeom>
              <a:avLst/>
              <a:gdLst/>
              <a:ahLst/>
              <a:cxnLst/>
              <a:rect l="l" t="t" r="r" b="b"/>
              <a:pathLst>
                <a:path w="3124" h="408" extrusionOk="0">
                  <a:moveTo>
                    <a:pt x="204" y="0"/>
                  </a:moveTo>
                  <a:cubicBezTo>
                    <a:pt x="92" y="0"/>
                    <a:pt x="1" y="91"/>
                    <a:pt x="1" y="205"/>
                  </a:cubicBezTo>
                  <a:cubicBezTo>
                    <a:pt x="1" y="317"/>
                    <a:pt x="92" y="408"/>
                    <a:pt x="204" y="408"/>
                  </a:cubicBezTo>
                  <a:lnTo>
                    <a:pt x="2919" y="408"/>
                  </a:lnTo>
                  <a:cubicBezTo>
                    <a:pt x="3031" y="408"/>
                    <a:pt x="3124" y="317"/>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0"/>
            <p:cNvSpPr/>
            <p:nvPr/>
          </p:nvSpPr>
          <p:spPr>
            <a:xfrm>
              <a:off x="6351775" y="4856500"/>
              <a:ext cx="78100" cy="10275"/>
            </a:xfrm>
            <a:custGeom>
              <a:avLst/>
              <a:gdLst/>
              <a:ahLst/>
              <a:cxnLst/>
              <a:rect l="l" t="t" r="r" b="b"/>
              <a:pathLst>
                <a:path w="3124" h="411" extrusionOk="0">
                  <a:moveTo>
                    <a:pt x="204" y="1"/>
                  </a:moveTo>
                  <a:cubicBezTo>
                    <a:pt x="92" y="1"/>
                    <a:pt x="1" y="93"/>
                    <a:pt x="1" y="206"/>
                  </a:cubicBezTo>
                  <a:cubicBezTo>
                    <a:pt x="1" y="320"/>
                    <a:pt x="92" y="410"/>
                    <a:pt x="204" y="410"/>
                  </a:cubicBezTo>
                  <a:lnTo>
                    <a:pt x="2919" y="410"/>
                  </a:lnTo>
                  <a:cubicBezTo>
                    <a:pt x="3031" y="410"/>
                    <a:pt x="3124" y="320"/>
                    <a:pt x="3124" y="206"/>
                  </a:cubicBezTo>
                  <a:cubicBezTo>
                    <a:pt x="3124" y="93"/>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0"/>
            <p:cNvSpPr/>
            <p:nvPr/>
          </p:nvSpPr>
          <p:spPr>
            <a:xfrm>
              <a:off x="6351775" y="4918700"/>
              <a:ext cx="78100" cy="10225"/>
            </a:xfrm>
            <a:custGeom>
              <a:avLst/>
              <a:gdLst/>
              <a:ahLst/>
              <a:cxnLst/>
              <a:rect l="l" t="t" r="r" b="b"/>
              <a:pathLst>
                <a:path w="3124" h="409" extrusionOk="0">
                  <a:moveTo>
                    <a:pt x="204" y="1"/>
                  </a:moveTo>
                  <a:cubicBezTo>
                    <a:pt x="92" y="1"/>
                    <a:pt x="1" y="92"/>
                    <a:pt x="1" y="206"/>
                  </a:cubicBezTo>
                  <a:cubicBezTo>
                    <a:pt x="1" y="318"/>
                    <a:pt x="92" y="409"/>
                    <a:pt x="204" y="409"/>
                  </a:cubicBezTo>
                  <a:lnTo>
                    <a:pt x="2919" y="409"/>
                  </a:lnTo>
                  <a:cubicBezTo>
                    <a:pt x="3031" y="409"/>
                    <a:pt x="3124" y="318"/>
                    <a:pt x="3124" y="206"/>
                  </a:cubicBezTo>
                  <a:cubicBezTo>
                    <a:pt x="3124" y="92"/>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0"/>
            <p:cNvSpPr/>
            <p:nvPr/>
          </p:nvSpPr>
          <p:spPr>
            <a:xfrm>
              <a:off x="6351775" y="4978900"/>
              <a:ext cx="78100" cy="10275"/>
            </a:xfrm>
            <a:custGeom>
              <a:avLst/>
              <a:gdLst/>
              <a:ahLst/>
              <a:cxnLst/>
              <a:rect l="l" t="t" r="r" b="b"/>
              <a:pathLst>
                <a:path w="3124" h="411" extrusionOk="0">
                  <a:moveTo>
                    <a:pt x="204" y="0"/>
                  </a:moveTo>
                  <a:cubicBezTo>
                    <a:pt x="92" y="0"/>
                    <a:pt x="1" y="93"/>
                    <a:pt x="1" y="205"/>
                  </a:cubicBezTo>
                  <a:cubicBezTo>
                    <a:pt x="1" y="320"/>
                    <a:pt x="92" y="410"/>
                    <a:pt x="204" y="410"/>
                  </a:cubicBezTo>
                  <a:lnTo>
                    <a:pt x="2919" y="410"/>
                  </a:lnTo>
                  <a:cubicBezTo>
                    <a:pt x="3031" y="410"/>
                    <a:pt x="3124" y="320"/>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0"/>
            <p:cNvSpPr/>
            <p:nvPr/>
          </p:nvSpPr>
          <p:spPr>
            <a:xfrm>
              <a:off x="6273575" y="5023625"/>
              <a:ext cx="778750" cy="57900"/>
            </a:xfrm>
            <a:custGeom>
              <a:avLst/>
              <a:gdLst/>
              <a:ahLst/>
              <a:cxnLst/>
              <a:rect l="l" t="t" r="r" b="b"/>
              <a:pathLst>
                <a:path w="31150" h="2316" extrusionOk="0">
                  <a:moveTo>
                    <a:pt x="0" y="0"/>
                  </a:moveTo>
                  <a:lnTo>
                    <a:pt x="0" y="2315"/>
                  </a:lnTo>
                  <a:lnTo>
                    <a:pt x="31150" y="2315"/>
                  </a:lnTo>
                  <a:lnTo>
                    <a:pt x="31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0"/>
            <p:cNvSpPr/>
            <p:nvPr/>
          </p:nvSpPr>
          <p:spPr>
            <a:xfrm>
              <a:off x="6268450" y="5018500"/>
              <a:ext cx="789050" cy="68125"/>
            </a:xfrm>
            <a:custGeom>
              <a:avLst/>
              <a:gdLst/>
              <a:ahLst/>
              <a:cxnLst/>
              <a:rect l="l" t="t" r="r" b="b"/>
              <a:pathLst>
                <a:path w="31562" h="2725" extrusionOk="0">
                  <a:moveTo>
                    <a:pt x="31154" y="410"/>
                  </a:moveTo>
                  <a:lnTo>
                    <a:pt x="31154" y="2315"/>
                  </a:lnTo>
                  <a:lnTo>
                    <a:pt x="412" y="2315"/>
                  </a:lnTo>
                  <a:lnTo>
                    <a:pt x="412" y="410"/>
                  </a:lnTo>
                  <a:close/>
                  <a:moveTo>
                    <a:pt x="0" y="0"/>
                  </a:moveTo>
                  <a:lnTo>
                    <a:pt x="0" y="2725"/>
                  </a:lnTo>
                  <a:lnTo>
                    <a:pt x="31562" y="2725"/>
                  </a:lnTo>
                  <a:lnTo>
                    <a:pt x="3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9" name="Google Shape;679;p20"/>
          <p:cNvSpPr txBox="1">
            <a:spLocks noGrp="1"/>
          </p:cNvSpPr>
          <p:nvPr>
            <p:ph type="body" idx="2"/>
          </p:nvPr>
        </p:nvSpPr>
        <p:spPr>
          <a:xfrm>
            <a:off x="6281167" y="1649433"/>
            <a:ext cx="4950800" cy="44884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accent4"/>
              </a:buClr>
              <a:buSzPts val="1400"/>
              <a:buAutoNum type="arabicParenR"/>
              <a:defRPr sz="1333">
                <a:solidFill>
                  <a:srgbClr val="434343"/>
                </a:solidFill>
              </a:defRPr>
            </a:lvl1pPr>
            <a:lvl2pPr marL="1219170" lvl="1" indent="-423323" rtl="0">
              <a:lnSpc>
                <a:spcPct val="115000"/>
              </a:lnSpc>
              <a:spcBef>
                <a:spcPts val="2133"/>
              </a:spcBef>
              <a:spcAft>
                <a:spcPts val="0"/>
              </a:spcAft>
              <a:buClr>
                <a:srgbClr val="434343"/>
              </a:buClr>
              <a:buSzPts val="1400"/>
              <a:buAutoNum type="alphaLcParenR"/>
              <a:defRPr>
                <a:solidFill>
                  <a:srgbClr val="434343"/>
                </a:solidFill>
              </a:defRPr>
            </a:lvl2pPr>
            <a:lvl3pPr marL="1828754" lvl="2" indent="-423323" rtl="0">
              <a:lnSpc>
                <a:spcPct val="115000"/>
              </a:lnSpc>
              <a:spcBef>
                <a:spcPts val="2133"/>
              </a:spcBef>
              <a:spcAft>
                <a:spcPts val="0"/>
              </a:spcAft>
              <a:buClr>
                <a:srgbClr val="434343"/>
              </a:buClr>
              <a:buSzPts val="1400"/>
              <a:buAutoNum type="romanLcParenR"/>
              <a:defRPr>
                <a:solidFill>
                  <a:srgbClr val="434343"/>
                </a:solidFill>
              </a:defRPr>
            </a:lvl3pPr>
            <a:lvl4pPr marL="2438339" lvl="3" indent="-423323" rtl="0">
              <a:lnSpc>
                <a:spcPct val="115000"/>
              </a:lnSpc>
              <a:spcBef>
                <a:spcPts val="2133"/>
              </a:spcBef>
              <a:spcAft>
                <a:spcPts val="0"/>
              </a:spcAft>
              <a:buClr>
                <a:srgbClr val="434343"/>
              </a:buClr>
              <a:buSzPts val="1400"/>
              <a:buAutoNum type="arabicParenBoth"/>
              <a:defRPr>
                <a:solidFill>
                  <a:srgbClr val="434343"/>
                </a:solidFill>
              </a:defRPr>
            </a:lvl4pPr>
            <a:lvl5pPr marL="3047924" lvl="4" indent="-423323" rtl="0">
              <a:lnSpc>
                <a:spcPct val="115000"/>
              </a:lnSpc>
              <a:spcBef>
                <a:spcPts val="2133"/>
              </a:spcBef>
              <a:spcAft>
                <a:spcPts val="0"/>
              </a:spcAft>
              <a:buClr>
                <a:srgbClr val="434343"/>
              </a:buClr>
              <a:buSzPts val="1400"/>
              <a:buAutoNum type="alphaLcParenBoth"/>
              <a:defRPr>
                <a:solidFill>
                  <a:srgbClr val="434343"/>
                </a:solidFill>
              </a:defRPr>
            </a:lvl5pPr>
            <a:lvl6pPr marL="3657509" lvl="5" indent="-423323" rtl="0">
              <a:lnSpc>
                <a:spcPct val="115000"/>
              </a:lnSpc>
              <a:spcBef>
                <a:spcPts val="2133"/>
              </a:spcBef>
              <a:spcAft>
                <a:spcPts val="0"/>
              </a:spcAft>
              <a:buClr>
                <a:srgbClr val="434343"/>
              </a:buClr>
              <a:buSzPts val="1400"/>
              <a:buAutoNum type="romanLcParenBoth"/>
              <a:defRPr>
                <a:solidFill>
                  <a:srgbClr val="434343"/>
                </a:solidFill>
              </a:defRPr>
            </a:lvl6pPr>
            <a:lvl7pPr marL="4267093" lvl="6" indent="-423323" rtl="0">
              <a:lnSpc>
                <a:spcPct val="115000"/>
              </a:lnSpc>
              <a:spcBef>
                <a:spcPts val="2133"/>
              </a:spcBef>
              <a:spcAft>
                <a:spcPts val="0"/>
              </a:spcAft>
              <a:buClr>
                <a:srgbClr val="434343"/>
              </a:buClr>
              <a:buSzPts val="1400"/>
              <a:buAutoNum type="arabicPeriod"/>
              <a:defRPr>
                <a:solidFill>
                  <a:srgbClr val="434343"/>
                </a:solidFill>
              </a:defRPr>
            </a:lvl7pPr>
            <a:lvl8pPr marL="4876678" lvl="7" indent="-423323" rtl="0">
              <a:lnSpc>
                <a:spcPct val="115000"/>
              </a:lnSpc>
              <a:spcBef>
                <a:spcPts val="2133"/>
              </a:spcBef>
              <a:spcAft>
                <a:spcPts val="0"/>
              </a:spcAft>
              <a:buClr>
                <a:srgbClr val="434343"/>
              </a:buClr>
              <a:buSzPts val="1400"/>
              <a:buAutoNum type="alphaLcPeriod"/>
              <a:defRPr>
                <a:solidFill>
                  <a:srgbClr val="434343"/>
                </a:solidFill>
              </a:defRPr>
            </a:lvl8pPr>
            <a:lvl9pPr marL="5486263" lvl="8" indent="-423323" rtl="0">
              <a:lnSpc>
                <a:spcPct val="115000"/>
              </a:lnSpc>
              <a:spcBef>
                <a:spcPts val="2133"/>
              </a:spcBef>
              <a:spcAft>
                <a:spcPts val="2133"/>
              </a:spcAft>
              <a:buClr>
                <a:srgbClr val="434343"/>
              </a:buClr>
              <a:buSzPts val="1400"/>
              <a:buAutoNum type="romanLcPeriod"/>
              <a:defRPr>
                <a:solidFill>
                  <a:srgbClr val="434343"/>
                </a:solidFill>
              </a:defRPr>
            </a:lvl9pPr>
          </a:lstStyle>
          <a:p>
            <a:endParaRPr/>
          </a:p>
        </p:txBody>
      </p:sp>
    </p:spTree>
    <p:extLst>
      <p:ext uri="{BB962C8B-B14F-4D97-AF65-F5344CB8AC3E}">
        <p14:creationId xmlns:p14="http://schemas.microsoft.com/office/powerpoint/2010/main" val="3830241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680"/>
        <p:cNvGrpSpPr/>
        <p:nvPr/>
      </p:nvGrpSpPr>
      <p:grpSpPr>
        <a:xfrm>
          <a:off x="0" y="0"/>
          <a:ext cx="0" cy="0"/>
          <a:chOff x="0" y="0"/>
          <a:chExt cx="0" cy="0"/>
        </a:xfrm>
      </p:grpSpPr>
      <p:grpSp>
        <p:nvGrpSpPr>
          <p:cNvPr id="681" name="Google Shape;681;p21"/>
          <p:cNvGrpSpPr/>
          <p:nvPr/>
        </p:nvGrpSpPr>
        <p:grpSpPr>
          <a:xfrm>
            <a:off x="297634" y="516418"/>
            <a:ext cx="11433700" cy="6123517"/>
            <a:chOff x="223225" y="387313"/>
            <a:chExt cx="8575275" cy="4592638"/>
          </a:xfrm>
        </p:grpSpPr>
        <p:sp>
          <p:nvSpPr>
            <p:cNvPr id="682" name="Google Shape;682;p21"/>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1"/>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84" name="Google Shape;684;p21"/>
            <p:cNvGrpSpPr/>
            <p:nvPr/>
          </p:nvGrpSpPr>
          <p:grpSpPr>
            <a:xfrm>
              <a:off x="1262475" y="1393075"/>
              <a:ext cx="72600" cy="72600"/>
              <a:chOff x="2145125" y="90950"/>
              <a:chExt cx="72600" cy="72600"/>
            </a:xfrm>
          </p:grpSpPr>
          <p:cxnSp>
            <p:nvCxnSpPr>
              <p:cNvPr id="685" name="Google Shape;685;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86" name="Google Shape;686;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87" name="Google Shape;687;p21"/>
            <p:cNvGrpSpPr/>
            <p:nvPr/>
          </p:nvGrpSpPr>
          <p:grpSpPr>
            <a:xfrm flipH="1">
              <a:off x="223225" y="1275475"/>
              <a:ext cx="723000" cy="307800"/>
              <a:chOff x="6408575" y="622725"/>
              <a:chExt cx="723000" cy="307800"/>
            </a:xfrm>
          </p:grpSpPr>
          <p:sp>
            <p:nvSpPr>
              <p:cNvPr id="688" name="Google Shape;688;p2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2" name="Google Shape;692;p21"/>
            <p:cNvGrpSpPr/>
            <p:nvPr/>
          </p:nvGrpSpPr>
          <p:grpSpPr>
            <a:xfrm>
              <a:off x="8581800" y="3448975"/>
              <a:ext cx="72600" cy="72600"/>
              <a:chOff x="2145125" y="90950"/>
              <a:chExt cx="72600" cy="72600"/>
            </a:xfrm>
          </p:grpSpPr>
          <p:cxnSp>
            <p:nvCxnSpPr>
              <p:cNvPr id="693" name="Google Shape;693;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94" name="Google Shape;694;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95" name="Google Shape;695;p21"/>
            <p:cNvGrpSpPr/>
            <p:nvPr/>
          </p:nvGrpSpPr>
          <p:grpSpPr>
            <a:xfrm>
              <a:off x="7625063" y="471913"/>
              <a:ext cx="838400" cy="220775"/>
              <a:chOff x="1095175" y="1018225"/>
              <a:chExt cx="838400" cy="220775"/>
            </a:xfrm>
          </p:grpSpPr>
          <p:sp>
            <p:nvSpPr>
              <p:cNvPr id="696" name="Google Shape;696;p21"/>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1"/>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1"/>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1"/>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2" name="Google Shape;702;p21"/>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04" name="Google Shape;704;p21"/>
            <p:cNvGrpSpPr/>
            <p:nvPr/>
          </p:nvGrpSpPr>
          <p:grpSpPr>
            <a:xfrm>
              <a:off x="647388" y="4907350"/>
              <a:ext cx="72600" cy="72600"/>
              <a:chOff x="2145125" y="90950"/>
              <a:chExt cx="72600" cy="72600"/>
            </a:xfrm>
          </p:grpSpPr>
          <p:cxnSp>
            <p:nvCxnSpPr>
              <p:cNvPr id="705" name="Google Shape;705;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06" name="Google Shape;706;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707" name="Google Shape;707;p21"/>
          <p:cNvSpPr txBox="1">
            <a:spLocks noGrp="1"/>
          </p:cNvSpPr>
          <p:nvPr>
            <p:ph type="subTitle" idx="1"/>
          </p:nvPr>
        </p:nvSpPr>
        <p:spPr>
          <a:xfrm>
            <a:off x="960000" y="3010467"/>
            <a:ext cx="3281600" cy="184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8" name="Google Shape;708;p21"/>
          <p:cNvSpPr txBox="1">
            <a:spLocks noGrp="1"/>
          </p:cNvSpPr>
          <p:nvPr>
            <p:ph type="subTitle" idx="2"/>
          </p:nvPr>
        </p:nvSpPr>
        <p:spPr>
          <a:xfrm>
            <a:off x="7950267" y="3010467"/>
            <a:ext cx="3281600" cy="18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9" name="Google Shape;709;p21"/>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40146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3214600" y="3641851"/>
            <a:ext cx="5762800" cy="17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5" name="Google Shape;75;p3"/>
          <p:cNvSpPr txBox="1">
            <a:spLocks noGrp="1"/>
          </p:cNvSpPr>
          <p:nvPr>
            <p:ph type="title" idx="2" hasCustomPrompt="1"/>
          </p:nvPr>
        </p:nvSpPr>
        <p:spPr>
          <a:xfrm>
            <a:off x="5269800" y="1797517"/>
            <a:ext cx="1652400" cy="11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6" name="Google Shape;76;p3"/>
          <p:cNvSpPr txBox="1">
            <a:spLocks noGrp="1"/>
          </p:cNvSpPr>
          <p:nvPr>
            <p:ph type="subTitle" idx="1"/>
          </p:nvPr>
        </p:nvSpPr>
        <p:spPr>
          <a:xfrm>
            <a:off x="3214600" y="5343851"/>
            <a:ext cx="57628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7" name="Google Shape;77;p3"/>
          <p:cNvGrpSpPr/>
          <p:nvPr/>
        </p:nvGrpSpPr>
        <p:grpSpPr>
          <a:xfrm>
            <a:off x="1168134" y="509034"/>
            <a:ext cx="10577700" cy="6160300"/>
            <a:chOff x="876100" y="381775"/>
            <a:chExt cx="7933275" cy="4620225"/>
          </a:xfrm>
        </p:grpSpPr>
        <p:grpSp>
          <p:nvGrpSpPr>
            <p:cNvPr id="78" name="Google Shape;78;p3"/>
            <p:cNvGrpSpPr/>
            <p:nvPr/>
          </p:nvGrpSpPr>
          <p:grpSpPr>
            <a:xfrm>
              <a:off x="6451225" y="1150425"/>
              <a:ext cx="446450" cy="192300"/>
              <a:chOff x="6451225" y="1150425"/>
              <a:chExt cx="446450" cy="192300"/>
            </a:xfrm>
          </p:grpSpPr>
          <p:sp>
            <p:nvSpPr>
              <p:cNvPr id="79" name="Google Shape;79;p3"/>
              <p:cNvSpPr/>
              <p:nvPr/>
            </p:nvSpPr>
            <p:spPr>
              <a:xfrm>
                <a:off x="6451225" y="1150425"/>
                <a:ext cx="446450" cy="192300"/>
              </a:xfrm>
              <a:custGeom>
                <a:avLst/>
                <a:gdLst/>
                <a:ahLst/>
                <a:cxnLst/>
                <a:rect l="l" t="t" r="r" b="b"/>
                <a:pathLst>
                  <a:path w="17858" h="7692" extrusionOk="0">
                    <a:moveTo>
                      <a:pt x="10131" y="0"/>
                    </a:moveTo>
                    <a:cubicBezTo>
                      <a:pt x="8226" y="0"/>
                      <a:pt x="6636" y="1377"/>
                      <a:pt x="6358" y="3231"/>
                    </a:cubicBezTo>
                    <a:cubicBezTo>
                      <a:pt x="5239" y="3282"/>
                      <a:pt x="4333" y="4155"/>
                      <a:pt x="4232" y="5257"/>
                    </a:cubicBezTo>
                    <a:lnTo>
                      <a:pt x="206" y="5257"/>
                    </a:lnTo>
                    <a:cubicBezTo>
                      <a:pt x="93" y="5257"/>
                      <a:pt x="1" y="5347"/>
                      <a:pt x="1" y="5459"/>
                    </a:cubicBezTo>
                    <a:cubicBezTo>
                      <a:pt x="1" y="5574"/>
                      <a:pt x="93" y="5664"/>
                      <a:pt x="206" y="5664"/>
                    </a:cubicBezTo>
                    <a:lnTo>
                      <a:pt x="4634" y="5664"/>
                    </a:lnTo>
                    <a:lnTo>
                      <a:pt x="4634" y="5459"/>
                    </a:lnTo>
                    <a:cubicBezTo>
                      <a:pt x="4634" y="4455"/>
                      <a:pt x="5456" y="3637"/>
                      <a:pt x="6467" y="3637"/>
                    </a:cubicBezTo>
                    <a:lnTo>
                      <a:pt x="6725" y="3637"/>
                    </a:lnTo>
                    <a:lnTo>
                      <a:pt x="6742" y="3454"/>
                    </a:lnTo>
                    <a:cubicBezTo>
                      <a:pt x="6920" y="1716"/>
                      <a:pt x="8374" y="406"/>
                      <a:pt x="10131" y="406"/>
                    </a:cubicBezTo>
                    <a:cubicBezTo>
                      <a:pt x="11884" y="406"/>
                      <a:pt x="13342" y="1716"/>
                      <a:pt x="13520" y="3454"/>
                    </a:cubicBezTo>
                    <a:lnTo>
                      <a:pt x="13537" y="3637"/>
                    </a:lnTo>
                    <a:lnTo>
                      <a:pt x="15616" y="3637"/>
                    </a:lnTo>
                    <a:cubicBezTo>
                      <a:pt x="16624" y="3637"/>
                      <a:pt x="17448" y="4455"/>
                      <a:pt x="17448" y="5459"/>
                    </a:cubicBezTo>
                    <a:cubicBezTo>
                      <a:pt x="17448" y="6464"/>
                      <a:pt x="16624" y="7282"/>
                      <a:pt x="15616" y="7282"/>
                    </a:cubicBezTo>
                    <a:lnTo>
                      <a:pt x="3062" y="7282"/>
                    </a:lnTo>
                    <a:cubicBezTo>
                      <a:pt x="2950" y="7282"/>
                      <a:pt x="2857" y="7374"/>
                      <a:pt x="2857" y="7487"/>
                    </a:cubicBezTo>
                    <a:cubicBezTo>
                      <a:pt x="2857" y="7601"/>
                      <a:pt x="2950" y="7692"/>
                      <a:pt x="3062" y="7692"/>
                    </a:cubicBezTo>
                    <a:lnTo>
                      <a:pt x="15616" y="7692"/>
                    </a:lnTo>
                    <a:cubicBezTo>
                      <a:pt x="16849" y="7692"/>
                      <a:pt x="17854" y="6689"/>
                      <a:pt x="17858" y="5463"/>
                    </a:cubicBezTo>
                    <a:cubicBezTo>
                      <a:pt x="17858" y="4232"/>
                      <a:pt x="16853" y="3229"/>
                      <a:pt x="15618" y="3229"/>
                    </a:cubicBezTo>
                    <a:lnTo>
                      <a:pt x="13904" y="3229"/>
                    </a:lnTo>
                    <a:cubicBezTo>
                      <a:pt x="13624" y="1377"/>
                      <a:pt x="12034" y="0"/>
                      <a:pt x="10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6540325" y="1305575"/>
                <a:ext cx="115275" cy="10250"/>
              </a:xfrm>
              <a:custGeom>
                <a:avLst/>
                <a:gdLst/>
                <a:ahLst/>
                <a:cxnLst/>
                <a:rect l="l" t="t" r="r" b="b"/>
                <a:pathLst>
                  <a:path w="4611" h="410" extrusionOk="0">
                    <a:moveTo>
                      <a:pt x="205" y="0"/>
                    </a:moveTo>
                    <a:cubicBezTo>
                      <a:pt x="93" y="0"/>
                      <a:pt x="1" y="91"/>
                      <a:pt x="1" y="205"/>
                    </a:cubicBezTo>
                    <a:cubicBezTo>
                      <a:pt x="1" y="317"/>
                      <a:pt x="91" y="410"/>
                      <a:pt x="205" y="410"/>
                    </a:cubicBezTo>
                    <a:lnTo>
                      <a:pt x="4408" y="410"/>
                    </a:lnTo>
                    <a:cubicBezTo>
                      <a:pt x="4520" y="410"/>
                      <a:pt x="4611" y="317"/>
                      <a:pt x="4611" y="205"/>
                    </a:cubicBezTo>
                    <a:cubicBezTo>
                      <a:pt x="4611" y="91"/>
                      <a:pt x="4520" y="0"/>
                      <a:pt x="4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6609475" y="1231100"/>
                <a:ext cx="57050" cy="43600"/>
              </a:xfrm>
              <a:custGeom>
                <a:avLst/>
                <a:gdLst/>
                <a:ahLst/>
                <a:cxnLst/>
                <a:rect l="l" t="t" r="r" b="b"/>
                <a:pathLst>
                  <a:path w="2282" h="1744" extrusionOk="0">
                    <a:moveTo>
                      <a:pt x="213" y="0"/>
                    </a:moveTo>
                    <a:cubicBezTo>
                      <a:pt x="79" y="4"/>
                      <a:pt x="1" y="89"/>
                      <a:pt x="1" y="203"/>
                    </a:cubicBezTo>
                    <a:cubicBezTo>
                      <a:pt x="1" y="317"/>
                      <a:pt x="91" y="408"/>
                      <a:pt x="206" y="408"/>
                    </a:cubicBezTo>
                    <a:cubicBezTo>
                      <a:pt x="227" y="408"/>
                      <a:pt x="1626" y="418"/>
                      <a:pt x="1854" y="1578"/>
                    </a:cubicBezTo>
                    <a:cubicBezTo>
                      <a:pt x="1872" y="1677"/>
                      <a:pt x="1959" y="1744"/>
                      <a:pt x="2055" y="1744"/>
                    </a:cubicBezTo>
                    <a:cubicBezTo>
                      <a:pt x="2069" y="1744"/>
                      <a:pt x="2081" y="1740"/>
                      <a:pt x="2099" y="1740"/>
                    </a:cubicBezTo>
                    <a:cubicBezTo>
                      <a:pt x="2209" y="1718"/>
                      <a:pt x="2282" y="1610"/>
                      <a:pt x="2258" y="1500"/>
                    </a:cubicBezTo>
                    <a:cubicBezTo>
                      <a:pt x="2026" y="312"/>
                      <a:pt x="82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6788800" y="1231125"/>
                <a:ext cx="12350" cy="45400"/>
              </a:xfrm>
              <a:custGeom>
                <a:avLst/>
                <a:gdLst/>
                <a:ahLst/>
                <a:cxnLst/>
                <a:rect l="l" t="t" r="r" b="b"/>
                <a:pathLst>
                  <a:path w="494" h="1816" extrusionOk="0">
                    <a:moveTo>
                      <a:pt x="210" y="1"/>
                    </a:moveTo>
                    <a:cubicBezTo>
                      <a:pt x="206" y="1"/>
                      <a:pt x="202" y="1"/>
                      <a:pt x="198" y="1"/>
                    </a:cubicBezTo>
                    <a:cubicBezTo>
                      <a:pt x="86" y="13"/>
                      <a:pt x="5" y="112"/>
                      <a:pt x="15" y="226"/>
                    </a:cubicBezTo>
                    <a:cubicBezTo>
                      <a:pt x="15" y="232"/>
                      <a:pt x="80" y="947"/>
                      <a:pt x="15" y="1591"/>
                    </a:cubicBezTo>
                    <a:cubicBezTo>
                      <a:pt x="1" y="1703"/>
                      <a:pt x="84" y="1804"/>
                      <a:pt x="196" y="1816"/>
                    </a:cubicBezTo>
                    <a:lnTo>
                      <a:pt x="218" y="1816"/>
                    </a:lnTo>
                    <a:cubicBezTo>
                      <a:pt x="320" y="1816"/>
                      <a:pt x="411" y="1737"/>
                      <a:pt x="422" y="1634"/>
                    </a:cubicBezTo>
                    <a:cubicBezTo>
                      <a:pt x="493" y="949"/>
                      <a:pt x="424" y="216"/>
                      <a:pt x="422" y="186"/>
                    </a:cubicBezTo>
                    <a:cubicBezTo>
                      <a:pt x="411" y="76"/>
                      <a:pt x="319"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 name="Google Shape;83;p3"/>
            <p:cNvGrpSpPr/>
            <p:nvPr/>
          </p:nvGrpSpPr>
          <p:grpSpPr>
            <a:xfrm>
              <a:off x="8146100" y="2376725"/>
              <a:ext cx="441575" cy="214075"/>
              <a:chOff x="6437300" y="1614825"/>
              <a:chExt cx="441575" cy="214075"/>
            </a:xfrm>
          </p:grpSpPr>
          <p:sp>
            <p:nvSpPr>
              <p:cNvPr id="84" name="Google Shape;84;p3"/>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3"/>
            <p:cNvGrpSpPr/>
            <p:nvPr/>
          </p:nvGrpSpPr>
          <p:grpSpPr>
            <a:xfrm>
              <a:off x="1455475" y="1841825"/>
              <a:ext cx="582825" cy="185525"/>
              <a:chOff x="4836675" y="3905125"/>
              <a:chExt cx="582825" cy="185525"/>
            </a:xfrm>
          </p:grpSpPr>
          <p:sp>
            <p:nvSpPr>
              <p:cNvPr id="90" name="Google Shape;90;p3"/>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 name="Google Shape;94;p3"/>
            <p:cNvSpPr/>
            <p:nvPr/>
          </p:nvSpPr>
          <p:spPr>
            <a:xfrm>
              <a:off x="876100" y="806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6" name="Google Shape;96;p3"/>
            <p:cNvGrpSpPr/>
            <p:nvPr/>
          </p:nvGrpSpPr>
          <p:grpSpPr>
            <a:xfrm>
              <a:off x="1305275" y="2376725"/>
              <a:ext cx="72600" cy="72600"/>
              <a:chOff x="2145125" y="90950"/>
              <a:chExt cx="72600" cy="72600"/>
            </a:xfrm>
          </p:grpSpPr>
          <p:cxnSp>
            <p:nvCxnSpPr>
              <p:cNvPr id="97" name="Google Shape;97;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8" name="Google Shape;98;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9" name="Google Shape;99;p3"/>
            <p:cNvGrpSpPr/>
            <p:nvPr/>
          </p:nvGrpSpPr>
          <p:grpSpPr>
            <a:xfrm>
              <a:off x="5250100" y="4803600"/>
              <a:ext cx="72600" cy="72600"/>
              <a:chOff x="2145125" y="90950"/>
              <a:chExt cx="72600" cy="72600"/>
            </a:xfrm>
          </p:grpSpPr>
          <p:cxnSp>
            <p:nvCxnSpPr>
              <p:cNvPr id="100" name="Google Shape;100;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01" name="Google Shape;101;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02" name="Google Shape;102;p3"/>
            <p:cNvSpPr/>
            <p:nvPr/>
          </p:nvSpPr>
          <p:spPr>
            <a:xfrm>
              <a:off x="5107050" y="4917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7611400" y="29243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4" name="Google Shape;104;p3"/>
            <p:cNvGrpSpPr/>
            <p:nvPr/>
          </p:nvGrpSpPr>
          <p:grpSpPr>
            <a:xfrm>
              <a:off x="7772775" y="2851750"/>
              <a:ext cx="72600" cy="72600"/>
              <a:chOff x="2145125" y="90950"/>
              <a:chExt cx="72600" cy="72600"/>
            </a:xfrm>
          </p:grpSpPr>
          <p:cxnSp>
            <p:nvCxnSpPr>
              <p:cNvPr id="105" name="Google Shape;105;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06" name="Google Shape;106;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07" name="Google Shape;107;p3"/>
            <p:cNvSpPr/>
            <p:nvPr/>
          </p:nvSpPr>
          <p:spPr>
            <a:xfrm>
              <a:off x="8587675" y="381775"/>
              <a:ext cx="221700" cy="221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461075" y="6034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7419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710"/>
        <p:cNvGrpSpPr/>
        <p:nvPr/>
      </p:nvGrpSpPr>
      <p:grpSpPr>
        <a:xfrm>
          <a:off x="0" y="0"/>
          <a:ext cx="0" cy="0"/>
          <a:chOff x="0" y="0"/>
          <a:chExt cx="0" cy="0"/>
        </a:xfrm>
      </p:grpSpPr>
      <p:sp>
        <p:nvSpPr>
          <p:cNvPr id="711" name="Google Shape;711;p22"/>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2" name="Google Shape;712;p22"/>
          <p:cNvSpPr txBox="1">
            <a:spLocks noGrp="1"/>
          </p:cNvSpPr>
          <p:nvPr>
            <p:ph type="title" idx="2"/>
          </p:nvPr>
        </p:nvSpPr>
        <p:spPr>
          <a:xfrm flipH="1">
            <a:off x="7433500" y="1671567"/>
            <a:ext cx="38132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13" name="Google Shape;713;p22"/>
          <p:cNvSpPr txBox="1">
            <a:spLocks noGrp="1"/>
          </p:cNvSpPr>
          <p:nvPr>
            <p:ph type="subTitle" idx="1"/>
          </p:nvPr>
        </p:nvSpPr>
        <p:spPr>
          <a:xfrm flipH="1">
            <a:off x="7433500" y="2410167"/>
            <a:ext cx="381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14" name="Google Shape;714;p22"/>
          <p:cNvSpPr txBox="1">
            <a:spLocks noGrp="1"/>
          </p:cNvSpPr>
          <p:nvPr>
            <p:ph type="title" idx="3"/>
          </p:nvPr>
        </p:nvSpPr>
        <p:spPr>
          <a:xfrm flipH="1">
            <a:off x="7433500" y="3310433"/>
            <a:ext cx="38132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15" name="Google Shape;715;p22"/>
          <p:cNvSpPr txBox="1">
            <a:spLocks noGrp="1"/>
          </p:cNvSpPr>
          <p:nvPr>
            <p:ph type="subTitle" idx="4"/>
          </p:nvPr>
        </p:nvSpPr>
        <p:spPr>
          <a:xfrm flipH="1">
            <a:off x="7433500" y="4049033"/>
            <a:ext cx="381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16" name="Google Shape;716;p22"/>
          <p:cNvSpPr txBox="1">
            <a:spLocks noGrp="1"/>
          </p:cNvSpPr>
          <p:nvPr>
            <p:ph type="title" idx="5"/>
          </p:nvPr>
        </p:nvSpPr>
        <p:spPr>
          <a:xfrm flipH="1">
            <a:off x="7433500" y="4949348"/>
            <a:ext cx="38132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17" name="Google Shape;717;p22"/>
          <p:cNvSpPr txBox="1">
            <a:spLocks noGrp="1"/>
          </p:cNvSpPr>
          <p:nvPr>
            <p:ph type="subTitle" idx="6"/>
          </p:nvPr>
        </p:nvSpPr>
        <p:spPr>
          <a:xfrm flipH="1">
            <a:off x="7433500" y="5687948"/>
            <a:ext cx="381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18" name="Google Shape;718;p22"/>
          <p:cNvGrpSpPr/>
          <p:nvPr/>
        </p:nvGrpSpPr>
        <p:grpSpPr>
          <a:xfrm>
            <a:off x="477100" y="395834"/>
            <a:ext cx="11287800" cy="2751967"/>
            <a:chOff x="357825" y="296875"/>
            <a:chExt cx="8465850" cy="2063975"/>
          </a:xfrm>
        </p:grpSpPr>
        <p:sp>
          <p:nvSpPr>
            <p:cNvPr id="719" name="Google Shape;719;p22"/>
            <p:cNvSpPr/>
            <p:nvPr/>
          </p:nvSpPr>
          <p:spPr>
            <a:xfrm>
              <a:off x="8739075" y="455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0" name="Google Shape;720;p22"/>
            <p:cNvGrpSpPr/>
            <p:nvPr/>
          </p:nvGrpSpPr>
          <p:grpSpPr>
            <a:xfrm>
              <a:off x="8666475" y="296875"/>
              <a:ext cx="72600" cy="72600"/>
              <a:chOff x="2145125" y="90950"/>
              <a:chExt cx="72600" cy="72600"/>
            </a:xfrm>
          </p:grpSpPr>
          <p:cxnSp>
            <p:nvCxnSpPr>
              <p:cNvPr id="721" name="Google Shape;721;p2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22" name="Google Shape;722;p2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23" name="Google Shape;723;p22"/>
            <p:cNvGrpSpPr/>
            <p:nvPr/>
          </p:nvGrpSpPr>
          <p:grpSpPr>
            <a:xfrm flipH="1">
              <a:off x="357825" y="2140025"/>
              <a:ext cx="838350" cy="220825"/>
              <a:chOff x="2095150" y="4632100"/>
              <a:chExt cx="838350" cy="220825"/>
            </a:xfrm>
          </p:grpSpPr>
          <p:sp>
            <p:nvSpPr>
              <p:cNvPr id="724" name="Google Shape;724;p22"/>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2"/>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2"/>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2"/>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2"/>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2"/>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67941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730"/>
        <p:cNvGrpSpPr/>
        <p:nvPr/>
      </p:nvGrpSpPr>
      <p:grpSpPr>
        <a:xfrm>
          <a:off x="0" y="0"/>
          <a:ext cx="0" cy="0"/>
          <a:chOff x="0" y="0"/>
          <a:chExt cx="0" cy="0"/>
        </a:xfrm>
      </p:grpSpPr>
      <p:sp>
        <p:nvSpPr>
          <p:cNvPr id="731" name="Google Shape;731;p23"/>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2" name="Google Shape;732;p23"/>
          <p:cNvSpPr txBox="1">
            <a:spLocks noGrp="1"/>
          </p:cNvSpPr>
          <p:nvPr>
            <p:ph type="title" idx="2"/>
          </p:nvPr>
        </p:nvSpPr>
        <p:spPr>
          <a:xfrm>
            <a:off x="960000" y="4854600"/>
            <a:ext cx="324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33" name="Google Shape;733;p23"/>
          <p:cNvSpPr txBox="1">
            <a:spLocks noGrp="1"/>
          </p:cNvSpPr>
          <p:nvPr>
            <p:ph type="subTitle" idx="1"/>
          </p:nvPr>
        </p:nvSpPr>
        <p:spPr>
          <a:xfrm>
            <a:off x="960000" y="5491599"/>
            <a:ext cx="324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34" name="Google Shape;734;p23"/>
          <p:cNvSpPr txBox="1">
            <a:spLocks noGrp="1"/>
          </p:cNvSpPr>
          <p:nvPr>
            <p:ph type="title" idx="3"/>
          </p:nvPr>
        </p:nvSpPr>
        <p:spPr>
          <a:xfrm>
            <a:off x="4475800" y="4854600"/>
            <a:ext cx="324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35" name="Google Shape;735;p23"/>
          <p:cNvSpPr txBox="1">
            <a:spLocks noGrp="1"/>
          </p:cNvSpPr>
          <p:nvPr>
            <p:ph type="subTitle" idx="4"/>
          </p:nvPr>
        </p:nvSpPr>
        <p:spPr>
          <a:xfrm>
            <a:off x="4475800" y="5491599"/>
            <a:ext cx="324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36" name="Google Shape;736;p23"/>
          <p:cNvSpPr txBox="1">
            <a:spLocks noGrp="1"/>
          </p:cNvSpPr>
          <p:nvPr>
            <p:ph type="title" idx="5"/>
          </p:nvPr>
        </p:nvSpPr>
        <p:spPr>
          <a:xfrm>
            <a:off x="7991600" y="4854600"/>
            <a:ext cx="324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37" name="Google Shape;737;p23"/>
          <p:cNvSpPr txBox="1">
            <a:spLocks noGrp="1"/>
          </p:cNvSpPr>
          <p:nvPr>
            <p:ph type="subTitle" idx="6"/>
          </p:nvPr>
        </p:nvSpPr>
        <p:spPr>
          <a:xfrm>
            <a:off x="7991600" y="5491599"/>
            <a:ext cx="324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38" name="Google Shape;738;p23"/>
          <p:cNvGrpSpPr/>
          <p:nvPr/>
        </p:nvGrpSpPr>
        <p:grpSpPr>
          <a:xfrm>
            <a:off x="10673100" y="395833"/>
            <a:ext cx="1117800" cy="847584"/>
            <a:chOff x="8004825" y="296875"/>
            <a:chExt cx="838350" cy="635688"/>
          </a:xfrm>
        </p:grpSpPr>
        <p:sp>
          <p:nvSpPr>
            <p:cNvPr id="739" name="Google Shape;739;p23"/>
            <p:cNvSpPr/>
            <p:nvPr/>
          </p:nvSpPr>
          <p:spPr>
            <a:xfrm>
              <a:off x="8739075" y="455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0" name="Google Shape;740;p23"/>
            <p:cNvGrpSpPr/>
            <p:nvPr/>
          </p:nvGrpSpPr>
          <p:grpSpPr>
            <a:xfrm>
              <a:off x="8666475" y="296875"/>
              <a:ext cx="72600" cy="72600"/>
              <a:chOff x="2145125" y="90950"/>
              <a:chExt cx="72600" cy="72600"/>
            </a:xfrm>
          </p:grpSpPr>
          <p:cxnSp>
            <p:nvCxnSpPr>
              <p:cNvPr id="741" name="Google Shape;741;p2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42" name="Google Shape;742;p2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43" name="Google Shape;743;p23"/>
            <p:cNvGrpSpPr/>
            <p:nvPr/>
          </p:nvGrpSpPr>
          <p:grpSpPr>
            <a:xfrm flipH="1">
              <a:off x="8004825" y="711738"/>
              <a:ext cx="838350" cy="220825"/>
              <a:chOff x="2095150" y="4632100"/>
              <a:chExt cx="838350" cy="220825"/>
            </a:xfrm>
          </p:grpSpPr>
          <p:sp>
            <p:nvSpPr>
              <p:cNvPr id="744" name="Google Shape;744;p23"/>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3"/>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3"/>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3"/>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3"/>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568811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750"/>
        <p:cNvGrpSpPr/>
        <p:nvPr/>
      </p:nvGrpSpPr>
      <p:grpSpPr>
        <a:xfrm>
          <a:off x="0" y="0"/>
          <a:ext cx="0" cy="0"/>
          <a:chOff x="0" y="0"/>
          <a:chExt cx="0" cy="0"/>
        </a:xfrm>
      </p:grpSpPr>
      <p:sp>
        <p:nvSpPr>
          <p:cNvPr id="751" name="Google Shape;751;p24"/>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2" name="Google Shape;752;p24"/>
          <p:cNvGrpSpPr/>
          <p:nvPr/>
        </p:nvGrpSpPr>
        <p:grpSpPr>
          <a:xfrm>
            <a:off x="297634" y="516418"/>
            <a:ext cx="11433700" cy="6123517"/>
            <a:chOff x="223225" y="387313"/>
            <a:chExt cx="8575275" cy="4592638"/>
          </a:xfrm>
        </p:grpSpPr>
        <p:sp>
          <p:nvSpPr>
            <p:cNvPr id="753" name="Google Shape;753;p24"/>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4"/>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55" name="Google Shape;755;p24"/>
            <p:cNvGrpSpPr/>
            <p:nvPr/>
          </p:nvGrpSpPr>
          <p:grpSpPr>
            <a:xfrm>
              <a:off x="1262475" y="1393075"/>
              <a:ext cx="72600" cy="72600"/>
              <a:chOff x="2145125" y="90950"/>
              <a:chExt cx="72600" cy="72600"/>
            </a:xfrm>
          </p:grpSpPr>
          <p:cxnSp>
            <p:nvCxnSpPr>
              <p:cNvPr id="756" name="Google Shape;756;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57" name="Google Shape;757;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58" name="Google Shape;758;p24"/>
            <p:cNvGrpSpPr/>
            <p:nvPr/>
          </p:nvGrpSpPr>
          <p:grpSpPr>
            <a:xfrm flipH="1">
              <a:off x="223225" y="1275475"/>
              <a:ext cx="723000" cy="307800"/>
              <a:chOff x="6408575" y="622725"/>
              <a:chExt cx="723000" cy="307800"/>
            </a:xfrm>
          </p:grpSpPr>
          <p:sp>
            <p:nvSpPr>
              <p:cNvPr id="759" name="Google Shape;759;p24"/>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4"/>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4"/>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4"/>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4"/>
            <p:cNvGrpSpPr/>
            <p:nvPr/>
          </p:nvGrpSpPr>
          <p:grpSpPr>
            <a:xfrm>
              <a:off x="8581800" y="3448975"/>
              <a:ext cx="72600" cy="72600"/>
              <a:chOff x="2145125" y="90950"/>
              <a:chExt cx="72600" cy="72600"/>
            </a:xfrm>
          </p:grpSpPr>
          <p:cxnSp>
            <p:nvCxnSpPr>
              <p:cNvPr id="764" name="Google Shape;764;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65" name="Google Shape;765;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66" name="Google Shape;766;p24"/>
            <p:cNvGrpSpPr/>
            <p:nvPr/>
          </p:nvGrpSpPr>
          <p:grpSpPr>
            <a:xfrm>
              <a:off x="7625063" y="471913"/>
              <a:ext cx="838400" cy="220775"/>
              <a:chOff x="1095175" y="1018225"/>
              <a:chExt cx="838400" cy="220775"/>
            </a:xfrm>
          </p:grpSpPr>
          <p:sp>
            <p:nvSpPr>
              <p:cNvPr id="767" name="Google Shape;767;p24"/>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4"/>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4"/>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4"/>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4"/>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4"/>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3" name="Google Shape;773;p24"/>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4"/>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75" name="Google Shape;775;p24"/>
            <p:cNvGrpSpPr/>
            <p:nvPr/>
          </p:nvGrpSpPr>
          <p:grpSpPr>
            <a:xfrm>
              <a:off x="647388" y="4907350"/>
              <a:ext cx="72600" cy="72600"/>
              <a:chOff x="2145125" y="90950"/>
              <a:chExt cx="72600" cy="72600"/>
            </a:xfrm>
          </p:grpSpPr>
          <p:cxnSp>
            <p:nvCxnSpPr>
              <p:cNvPr id="776" name="Google Shape;776;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77" name="Google Shape;777;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778" name="Google Shape;778;p24"/>
          <p:cNvSpPr txBox="1">
            <a:spLocks noGrp="1"/>
          </p:cNvSpPr>
          <p:nvPr>
            <p:ph type="subTitle" idx="1"/>
          </p:nvPr>
        </p:nvSpPr>
        <p:spPr>
          <a:xfrm>
            <a:off x="960000" y="3451735"/>
            <a:ext cx="2510000" cy="10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79" name="Google Shape;779;p24"/>
          <p:cNvSpPr txBox="1">
            <a:spLocks noGrp="1"/>
          </p:cNvSpPr>
          <p:nvPr>
            <p:ph type="subTitle" idx="2"/>
          </p:nvPr>
        </p:nvSpPr>
        <p:spPr>
          <a:xfrm>
            <a:off x="4841000" y="1964905"/>
            <a:ext cx="2510000" cy="10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80" name="Google Shape;780;p24"/>
          <p:cNvSpPr txBox="1">
            <a:spLocks noGrp="1"/>
          </p:cNvSpPr>
          <p:nvPr>
            <p:ph type="subTitle" idx="3"/>
          </p:nvPr>
        </p:nvSpPr>
        <p:spPr>
          <a:xfrm>
            <a:off x="8722000" y="3451733"/>
            <a:ext cx="2510000" cy="10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526749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781"/>
        <p:cNvGrpSpPr/>
        <p:nvPr/>
      </p:nvGrpSpPr>
      <p:grpSpPr>
        <a:xfrm>
          <a:off x="0" y="0"/>
          <a:ext cx="0" cy="0"/>
          <a:chOff x="0" y="0"/>
          <a:chExt cx="0" cy="0"/>
        </a:xfrm>
      </p:grpSpPr>
      <p:sp>
        <p:nvSpPr>
          <p:cNvPr id="782" name="Google Shape;782;p25"/>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3" name="Google Shape;783;p25"/>
          <p:cNvSpPr txBox="1">
            <a:spLocks noGrp="1"/>
          </p:cNvSpPr>
          <p:nvPr>
            <p:ph type="title" idx="2"/>
          </p:nvPr>
        </p:nvSpPr>
        <p:spPr>
          <a:xfrm>
            <a:off x="959996" y="2694084"/>
            <a:ext cx="295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84" name="Google Shape;784;p25"/>
          <p:cNvSpPr txBox="1">
            <a:spLocks noGrp="1"/>
          </p:cNvSpPr>
          <p:nvPr>
            <p:ph type="subTitle" idx="1"/>
          </p:nvPr>
        </p:nvSpPr>
        <p:spPr>
          <a:xfrm>
            <a:off x="959996" y="3355019"/>
            <a:ext cx="295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85" name="Google Shape;785;p25"/>
          <p:cNvSpPr txBox="1">
            <a:spLocks noGrp="1"/>
          </p:cNvSpPr>
          <p:nvPr>
            <p:ph type="title" idx="3"/>
          </p:nvPr>
        </p:nvSpPr>
        <p:spPr>
          <a:xfrm>
            <a:off x="8281600" y="2694100"/>
            <a:ext cx="295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86" name="Google Shape;786;p25"/>
          <p:cNvSpPr txBox="1">
            <a:spLocks noGrp="1"/>
          </p:cNvSpPr>
          <p:nvPr>
            <p:ph type="subTitle" idx="4"/>
          </p:nvPr>
        </p:nvSpPr>
        <p:spPr>
          <a:xfrm>
            <a:off x="8281600" y="3355032"/>
            <a:ext cx="295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87" name="Google Shape;787;p25"/>
          <p:cNvSpPr txBox="1">
            <a:spLocks noGrp="1"/>
          </p:cNvSpPr>
          <p:nvPr>
            <p:ph type="title" idx="5"/>
          </p:nvPr>
        </p:nvSpPr>
        <p:spPr>
          <a:xfrm>
            <a:off x="959996" y="4605284"/>
            <a:ext cx="295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88" name="Google Shape;788;p25"/>
          <p:cNvSpPr txBox="1">
            <a:spLocks noGrp="1"/>
          </p:cNvSpPr>
          <p:nvPr>
            <p:ph type="subTitle" idx="6"/>
          </p:nvPr>
        </p:nvSpPr>
        <p:spPr>
          <a:xfrm>
            <a:off x="959996" y="5266219"/>
            <a:ext cx="295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89" name="Google Shape;789;p25"/>
          <p:cNvSpPr txBox="1">
            <a:spLocks noGrp="1"/>
          </p:cNvSpPr>
          <p:nvPr>
            <p:ph type="title" idx="7"/>
          </p:nvPr>
        </p:nvSpPr>
        <p:spPr>
          <a:xfrm>
            <a:off x="8281600" y="4605289"/>
            <a:ext cx="295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90" name="Google Shape;790;p25"/>
          <p:cNvSpPr txBox="1">
            <a:spLocks noGrp="1"/>
          </p:cNvSpPr>
          <p:nvPr>
            <p:ph type="subTitle" idx="8"/>
          </p:nvPr>
        </p:nvSpPr>
        <p:spPr>
          <a:xfrm>
            <a:off x="8281600" y="5266223"/>
            <a:ext cx="295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91" name="Google Shape;791;p25"/>
          <p:cNvGrpSpPr/>
          <p:nvPr/>
        </p:nvGrpSpPr>
        <p:grpSpPr>
          <a:xfrm>
            <a:off x="351467" y="1066934"/>
            <a:ext cx="11394733" cy="5529935"/>
            <a:chOff x="263600" y="800200"/>
            <a:chExt cx="8546050" cy="4147451"/>
          </a:xfrm>
        </p:grpSpPr>
        <p:sp>
          <p:nvSpPr>
            <p:cNvPr id="792" name="Google Shape;792;p25"/>
            <p:cNvSpPr/>
            <p:nvPr/>
          </p:nvSpPr>
          <p:spPr>
            <a:xfrm>
              <a:off x="8648275" y="47900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5"/>
            <p:cNvSpPr/>
            <p:nvPr/>
          </p:nvSpPr>
          <p:spPr>
            <a:xfrm>
              <a:off x="263600" y="4653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4" name="Google Shape;794;p25"/>
            <p:cNvGrpSpPr/>
            <p:nvPr/>
          </p:nvGrpSpPr>
          <p:grpSpPr>
            <a:xfrm>
              <a:off x="348200" y="4832525"/>
              <a:ext cx="72600" cy="72600"/>
              <a:chOff x="2145125" y="90950"/>
              <a:chExt cx="72600" cy="72600"/>
            </a:xfrm>
          </p:grpSpPr>
          <p:cxnSp>
            <p:nvCxnSpPr>
              <p:cNvPr id="795" name="Google Shape;795;p2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96" name="Google Shape;796;p2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97" name="Google Shape;797;p25"/>
            <p:cNvGrpSpPr/>
            <p:nvPr/>
          </p:nvGrpSpPr>
          <p:grpSpPr>
            <a:xfrm flipH="1">
              <a:off x="7929025" y="800200"/>
              <a:ext cx="838350" cy="220825"/>
              <a:chOff x="2095150" y="4632100"/>
              <a:chExt cx="838350" cy="220825"/>
            </a:xfrm>
          </p:grpSpPr>
          <p:sp>
            <p:nvSpPr>
              <p:cNvPr id="798" name="Google Shape;798;p25"/>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5"/>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5"/>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5"/>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25"/>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25"/>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4" name="Google Shape;804;p25"/>
            <p:cNvSpPr/>
            <p:nvPr/>
          </p:nvSpPr>
          <p:spPr>
            <a:xfrm flipH="1">
              <a:off x="8725050" y="2108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55770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05"/>
        <p:cNvGrpSpPr/>
        <p:nvPr/>
      </p:nvGrpSpPr>
      <p:grpSpPr>
        <a:xfrm>
          <a:off x="0" y="0"/>
          <a:ext cx="0" cy="0"/>
          <a:chOff x="0" y="0"/>
          <a:chExt cx="0" cy="0"/>
        </a:xfrm>
      </p:grpSpPr>
      <p:sp>
        <p:nvSpPr>
          <p:cNvPr id="806" name="Google Shape;806;p26"/>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7" name="Google Shape;807;p26"/>
          <p:cNvSpPr txBox="1">
            <a:spLocks noGrp="1"/>
          </p:cNvSpPr>
          <p:nvPr>
            <p:ph type="title" idx="2"/>
          </p:nvPr>
        </p:nvSpPr>
        <p:spPr>
          <a:xfrm>
            <a:off x="2556396" y="2331023"/>
            <a:ext cx="295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08" name="Google Shape;808;p26"/>
          <p:cNvSpPr txBox="1">
            <a:spLocks noGrp="1"/>
          </p:cNvSpPr>
          <p:nvPr>
            <p:ph type="subTitle" idx="1"/>
          </p:nvPr>
        </p:nvSpPr>
        <p:spPr>
          <a:xfrm>
            <a:off x="2556396" y="3099429"/>
            <a:ext cx="2950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09" name="Google Shape;809;p26"/>
          <p:cNvSpPr txBox="1">
            <a:spLocks noGrp="1"/>
          </p:cNvSpPr>
          <p:nvPr>
            <p:ph type="title" idx="3"/>
          </p:nvPr>
        </p:nvSpPr>
        <p:spPr>
          <a:xfrm>
            <a:off x="7924167" y="2331017"/>
            <a:ext cx="295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10" name="Google Shape;810;p26"/>
          <p:cNvSpPr txBox="1">
            <a:spLocks noGrp="1"/>
          </p:cNvSpPr>
          <p:nvPr>
            <p:ph type="subTitle" idx="4"/>
          </p:nvPr>
        </p:nvSpPr>
        <p:spPr>
          <a:xfrm>
            <a:off x="7924167" y="3099443"/>
            <a:ext cx="2950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11" name="Google Shape;811;p26"/>
          <p:cNvSpPr txBox="1">
            <a:spLocks noGrp="1"/>
          </p:cNvSpPr>
          <p:nvPr>
            <p:ph type="title" idx="5"/>
          </p:nvPr>
        </p:nvSpPr>
        <p:spPr>
          <a:xfrm>
            <a:off x="2556396" y="4221233"/>
            <a:ext cx="295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12" name="Google Shape;812;p26"/>
          <p:cNvSpPr txBox="1">
            <a:spLocks noGrp="1"/>
          </p:cNvSpPr>
          <p:nvPr>
            <p:ph type="subTitle" idx="6"/>
          </p:nvPr>
        </p:nvSpPr>
        <p:spPr>
          <a:xfrm>
            <a:off x="2556396" y="4985451"/>
            <a:ext cx="2950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13" name="Google Shape;813;p26"/>
          <p:cNvSpPr txBox="1">
            <a:spLocks noGrp="1"/>
          </p:cNvSpPr>
          <p:nvPr>
            <p:ph type="title" idx="7"/>
          </p:nvPr>
        </p:nvSpPr>
        <p:spPr>
          <a:xfrm>
            <a:off x="7924167" y="4221223"/>
            <a:ext cx="2950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14" name="Google Shape;814;p26"/>
          <p:cNvSpPr txBox="1">
            <a:spLocks noGrp="1"/>
          </p:cNvSpPr>
          <p:nvPr>
            <p:ph type="subTitle" idx="8"/>
          </p:nvPr>
        </p:nvSpPr>
        <p:spPr>
          <a:xfrm>
            <a:off x="7924167" y="4985437"/>
            <a:ext cx="2950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815" name="Google Shape;815;p26"/>
          <p:cNvGrpSpPr/>
          <p:nvPr/>
        </p:nvGrpSpPr>
        <p:grpSpPr>
          <a:xfrm>
            <a:off x="351467" y="1066934"/>
            <a:ext cx="11394733" cy="5529935"/>
            <a:chOff x="263600" y="800200"/>
            <a:chExt cx="8546050" cy="4147451"/>
          </a:xfrm>
        </p:grpSpPr>
        <p:sp>
          <p:nvSpPr>
            <p:cNvPr id="816" name="Google Shape;816;p26"/>
            <p:cNvSpPr/>
            <p:nvPr/>
          </p:nvSpPr>
          <p:spPr>
            <a:xfrm>
              <a:off x="8648275" y="47900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6"/>
            <p:cNvSpPr/>
            <p:nvPr/>
          </p:nvSpPr>
          <p:spPr>
            <a:xfrm>
              <a:off x="263600" y="4653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18" name="Google Shape;818;p26"/>
            <p:cNvGrpSpPr/>
            <p:nvPr/>
          </p:nvGrpSpPr>
          <p:grpSpPr>
            <a:xfrm>
              <a:off x="348200" y="4832525"/>
              <a:ext cx="72600" cy="72600"/>
              <a:chOff x="2145125" y="90950"/>
              <a:chExt cx="72600" cy="72600"/>
            </a:xfrm>
          </p:grpSpPr>
          <p:cxnSp>
            <p:nvCxnSpPr>
              <p:cNvPr id="819" name="Google Shape;819;p2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20" name="Google Shape;820;p2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821" name="Google Shape;821;p26"/>
            <p:cNvGrpSpPr/>
            <p:nvPr/>
          </p:nvGrpSpPr>
          <p:grpSpPr>
            <a:xfrm flipH="1">
              <a:off x="7929025" y="800200"/>
              <a:ext cx="838350" cy="220825"/>
              <a:chOff x="2095150" y="4632100"/>
              <a:chExt cx="838350" cy="220825"/>
            </a:xfrm>
          </p:grpSpPr>
          <p:sp>
            <p:nvSpPr>
              <p:cNvPr id="822" name="Google Shape;822;p26"/>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6"/>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6"/>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6"/>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6"/>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6"/>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8" name="Google Shape;828;p26"/>
            <p:cNvSpPr/>
            <p:nvPr/>
          </p:nvSpPr>
          <p:spPr>
            <a:xfrm flipH="1">
              <a:off x="8725050" y="2108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52844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29"/>
        <p:cNvGrpSpPr/>
        <p:nvPr/>
      </p:nvGrpSpPr>
      <p:grpSpPr>
        <a:xfrm>
          <a:off x="0" y="0"/>
          <a:ext cx="0" cy="0"/>
          <a:chOff x="0" y="0"/>
          <a:chExt cx="0" cy="0"/>
        </a:xfrm>
      </p:grpSpPr>
      <p:sp>
        <p:nvSpPr>
          <p:cNvPr id="830" name="Google Shape;830;p27"/>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1" name="Google Shape;831;p27"/>
          <p:cNvSpPr txBox="1">
            <a:spLocks noGrp="1"/>
          </p:cNvSpPr>
          <p:nvPr>
            <p:ph type="title" idx="2"/>
          </p:nvPr>
        </p:nvSpPr>
        <p:spPr>
          <a:xfrm>
            <a:off x="960000" y="243809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2" name="Google Shape;832;p27"/>
          <p:cNvSpPr txBox="1">
            <a:spLocks noGrp="1"/>
          </p:cNvSpPr>
          <p:nvPr>
            <p:ph type="subTitle" idx="1"/>
          </p:nvPr>
        </p:nvSpPr>
        <p:spPr>
          <a:xfrm>
            <a:off x="960000" y="3025817"/>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3" name="Google Shape;833;p27"/>
          <p:cNvSpPr txBox="1">
            <a:spLocks noGrp="1"/>
          </p:cNvSpPr>
          <p:nvPr>
            <p:ph type="title" idx="3"/>
          </p:nvPr>
        </p:nvSpPr>
        <p:spPr>
          <a:xfrm>
            <a:off x="4559025" y="243809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4" name="Google Shape;834;p27"/>
          <p:cNvSpPr txBox="1">
            <a:spLocks noGrp="1"/>
          </p:cNvSpPr>
          <p:nvPr>
            <p:ph type="subTitle" idx="4"/>
          </p:nvPr>
        </p:nvSpPr>
        <p:spPr>
          <a:xfrm>
            <a:off x="4559025" y="3025817"/>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5" name="Google Shape;835;p27"/>
          <p:cNvSpPr txBox="1">
            <a:spLocks noGrp="1"/>
          </p:cNvSpPr>
          <p:nvPr>
            <p:ph type="title" idx="5"/>
          </p:nvPr>
        </p:nvSpPr>
        <p:spPr>
          <a:xfrm>
            <a:off x="960000" y="490386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6" name="Google Shape;836;p27"/>
          <p:cNvSpPr txBox="1">
            <a:spLocks noGrp="1"/>
          </p:cNvSpPr>
          <p:nvPr>
            <p:ph type="subTitle" idx="6"/>
          </p:nvPr>
        </p:nvSpPr>
        <p:spPr>
          <a:xfrm>
            <a:off x="960000" y="5491584"/>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7" name="Google Shape;837;p27"/>
          <p:cNvSpPr txBox="1">
            <a:spLocks noGrp="1"/>
          </p:cNvSpPr>
          <p:nvPr>
            <p:ph type="title" idx="7"/>
          </p:nvPr>
        </p:nvSpPr>
        <p:spPr>
          <a:xfrm>
            <a:off x="4559025" y="490386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8" name="Google Shape;838;p27"/>
          <p:cNvSpPr txBox="1">
            <a:spLocks noGrp="1"/>
          </p:cNvSpPr>
          <p:nvPr>
            <p:ph type="subTitle" idx="8"/>
          </p:nvPr>
        </p:nvSpPr>
        <p:spPr>
          <a:xfrm>
            <a:off x="4559028" y="5491584"/>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9" name="Google Shape;839;p27"/>
          <p:cNvSpPr txBox="1">
            <a:spLocks noGrp="1"/>
          </p:cNvSpPr>
          <p:nvPr>
            <p:ph type="title" idx="9"/>
          </p:nvPr>
        </p:nvSpPr>
        <p:spPr>
          <a:xfrm>
            <a:off x="8158060" y="243809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40" name="Google Shape;840;p27"/>
          <p:cNvSpPr txBox="1">
            <a:spLocks noGrp="1"/>
          </p:cNvSpPr>
          <p:nvPr>
            <p:ph type="subTitle" idx="13"/>
          </p:nvPr>
        </p:nvSpPr>
        <p:spPr>
          <a:xfrm>
            <a:off x="8158060" y="3025817"/>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41" name="Google Shape;841;p27"/>
          <p:cNvSpPr txBox="1">
            <a:spLocks noGrp="1"/>
          </p:cNvSpPr>
          <p:nvPr>
            <p:ph type="title" idx="14"/>
          </p:nvPr>
        </p:nvSpPr>
        <p:spPr>
          <a:xfrm>
            <a:off x="8158060" y="490386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42" name="Google Shape;842;p27"/>
          <p:cNvSpPr txBox="1">
            <a:spLocks noGrp="1"/>
          </p:cNvSpPr>
          <p:nvPr>
            <p:ph type="subTitle" idx="15"/>
          </p:nvPr>
        </p:nvSpPr>
        <p:spPr>
          <a:xfrm>
            <a:off x="8158067" y="5491584"/>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843" name="Google Shape;843;p27"/>
          <p:cNvGrpSpPr/>
          <p:nvPr/>
        </p:nvGrpSpPr>
        <p:grpSpPr>
          <a:xfrm>
            <a:off x="283418" y="384233"/>
            <a:ext cx="10056951" cy="6232835"/>
            <a:chOff x="212563" y="288175"/>
            <a:chExt cx="7542713" cy="4674626"/>
          </a:xfrm>
        </p:grpSpPr>
        <p:grpSp>
          <p:nvGrpSpPr>
            <p:cNvPr id="844" name="Google Shape;844;p27"/>
            <p:cNvGrpSpPr/>
            <p:nvPr/>
          </p:nvGrpSpPr>
          <p:grpSpPr>
            <a:xfrm>
              <a:off x="7297450" y="655500"/>
              <a:ext cx="457825" cy="140900"/>
              <a:chOff x="2649600" y="4325500"/>
              <a:chExt cx="457825" cy="140900"/>
            </a:xfrm>
          </p:grpSpPr>
          <p:sp>
            <p:nvSpPr>
              <p:cNvPr id="845" name="Google Shape;845;p27"/>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7"/>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7"/>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27"/>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7"/>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7"/>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1" name="Google Shape;851;p27"/>
            <p:cNvSpPr/>
            <p:nvPr/>
          </p:nvSpPr>
          <p:spPr>
            <a:xfrm>
              <a:off x="212563" y="48051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7"/>
            <p:cNvSpPr/>
            <p:nvPr/>
          </p:nvSpPr>
          <p:spPr>
            <a:xfrm flipH="1">
              <a:off x="7670675" y="288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3" name="Google Shape;853;p27"/>
            <p:cNvGrpSpPr/>
            <p:nvPr/>
          </p:nvGrpSpPr>
          <p:grpSpPr>
            <a:xfrm>
              <a:off x="373925" y="4732550"/>
              <a:ext cx="72600" cy="72600"/>
              <a:chOff x="2145125" y="90950"/>
              <a:chExt cx="72600" cy="72600"/>
            </a:xfrm>
          </p:grpSpPr>
          <p:cxnSp>
            <p:nvCxnSpPr>
              <p:cNvPr id="854" name="Google Shape;854;p2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55" name="Google Shape;855;p2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349047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56"/>
        <p:cNvGrpSpPr/>
        <p:nvPr/>
      </p:nvGrpSpPr>
      <p:grpSpPr>
        <a:xfrm>
          <a:off x="0" y="0"/>
          <a:ext cx="0" cy="0"/>
          <a:chOff x="0" y="0"/>
          <a:chExt cx="0" cy="0"/>
        </a:xfrm>
      </p:grpSpPr>
      <p:sp>
        <p:nvSpPr>
          <p:cNvPr id="857" name="Google Shape;857;p28"/>
          <p:cNvSpPr txBox="1">
            <a:spLocks noGrp="1"/>
          </p:cNvSpPr>
          <p:nvPr>
            <p:ph type="title" hasCustomPrompt="1"/>
          </p:nvPr>
        </p:nvSpPr>
        <p:spPr>
          <a:xfrm>
            <a:off x="3073800" y="848967"/>
            <a:ext cx="60444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58" name="Google Shape;858;p28"/>
          <p:cNvSpPr txBox="1">
            <a:spLocks noGrp="1"/>
          </p:cNvSpPr>
          <p:nvPr>
            <p:ph type="subTitle" idx="1"/>
          </p:nvPr>
        </p:nvSpPr>
        <p:spPr>
          <a:xfrm>
            <a:off x="3073800" y="1661345"/>
            <a:ext cx="6044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59" name="Google Shape;859;p28"/>
          <p:cNvSpPr txBox="1">
            <a:spLocks noGrp="1"/>
          </p:cNvSpPr>
          <p:nvPr>
            <p:ph type="title" idx="2" hasCustomPrompt="1"/>
          </p:nvPr>
        </p:nvSpPr>
        <p:spPr>
          <a:xfrm>
            <a:off x="3073800" y="2790489"/>
            <a:ext cx="60444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60" name="Google Shape;860;p28"/>
          <p:cNvSpPr txBox="1">
            <a:spLocks noGrp="1"/>
          </p:cNvSpPr>
          <p:nvPr>
            <p:ph type="subTitle" idx="3"/>
          </p:nvPr>
        </p:nvSpPr>
        <p:spPr>
          <a:xfrm>
            <a:off x="3073800" y="3602868"/>
            <a:ext cx="6044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61" name="Google Shape;861;p28"/>
          <p:cNvSpPr txBox="1">
            <a:spLocks noGrp="1"/>
          </p:cNvSpPr>
          <p:nvPr>
            <p:ph type="title" idx="4" hasCustomPrompt="1"/>
          </p:nvPr>
        </p:nvSpPr>
        <p:spPr>
          <a:xfrm>
            <a:off x="3073800" y="4732028"/>
            <a:ext cx="60444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62" name="Google Shape;862;p28"/>
          <p:cNvSpPr txBox="1">
            <a:spLocks noGrp="1"/>
          </p:cNvSpPr>
          <p:nvPr>
            <p:ph type="subTitle" idx="5"/>
          </p:nvPr>
        </p:nvSpPr>
        <p:spPr>
          <a:xfrm>
            <a:off x="3073800" y="5544408"/>
            <a:ext cx="6044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863" name="Google Shape;863;p28"/>
          <p:cNvGrpSpPr/>
          <p:nvPr/>
        </p:nvGrpSpPr>
        <p:grpSpPr>
          <a:xfrm>
            <a:off x="507567" y="783300"/>
            <a:ext cx="11171735" cy="5106317"/>
            <a:chOff x="380675" y="587475"/>
            <a:chExt cx="8378801" cy="3829738"/>
          </a:xfrm>
        </p:grpSpPr>
        <p:sp>
          <p:nvSpPr>
            <p:cNvPr id="864" name="Google Shape;864;p28"/>
            <p:cNvSpPr/>
            <p:nvPr/>
          </p:nvSpPr>
          <p:spPr>
            <a:xfrm>
              <a:off x="7368975" y="4032800"/>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65" name="Google Shape;865;p28"/>
            <p:cNvGrpSpPr/>
            <p:nvPr/>
          </p:nvGrpSpPr>
          <p:grpSpPr>
            <a:xfrm>
              <a:off x="1427150" y="3953550"/>
              <a:ext cx="457825" cy="140900"/>
              <a:chOff x="2649600" y="4325500"/>
              <a:chExt cx="457825" cy="140900"/>
            </a:xfrm>
          </p:grpSpPr>
          <p:sp>
            <p:nvSpPr>
              <p:cNvPr id="866" name="Google Shape;866;p28"/>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28"/>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28"/>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28"/>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28"/>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28"/>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2" name="Google Shape;872;p28"/>
            <p:cNvGrpSpPr/>
            <p:nvPr/>
          </p:nvGrpSpPr>
          <p:grpSpPr>
            <a:xfrm>
              <a:off x="7860011" y="917353"/>
              <a:ext cx="658543" cy="202711"/>
              <a:chOff x="3489250" y="4014775"/>
              <a:chExt cx="368725" cy="113500"/>
            </a:xfrm>
          </p:grpSpPr>
          <p:sp>
            <p:nvSpPr>
              <p:cNvPr id="873" name="Google Shape;873;p28"/>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8"/>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8"/>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8"/>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8"/>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8"/>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9" name="Google Shape;879;p28"/>
            <p:cNvGrpSpPr/>
            <p:nvPr/>
          </p:nvGrpSpPr>
          <p:grpSpPr>
            <a:xfrm flipH="1">
              <a:off x="380675" y="864813"/>
              <a:ext cx="723000" cy="307800"/>
              <a:chOff x="6408575" y="622725"/>
              <a:chExt cx="723000" cy="307800"/>
            </a:xfrm>
          </p:grpSpPr>
          <p:sp>
            <p:nvSpPr>
              <p:cNvPr id="880" name="Google Shape;880;p28"/>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8"/>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8"/>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8"/>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4" name="Google Shape;884;p28"/>
            <p:cNvSpPr/>
            <p:nvPr/>
          </p:nvSpPr>
          <p:spPr>
            <a:xfrm flipH="1">
              <a:off x="8590275" y="35961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5" name="Google Shape;885;p28"/>
            <p:cNvGrpSpPr/>
            <p:nvPr/>
          </p:nvGrpSpPr>
          <p:grpSpPr>
            <a:xfrm flipH="1">
              <a:off x="7697500" y="3687363"/>
              <a:ext cx="72600" cy="72600"/>
              <a:chOff x="2145125" y="90950"/>
              <a:chExt cx="72600" cy="72600"/>
            </a:xfrm>
          </p:grpSpPr>
          <p:cxnSp>
            <p:nvCxnSpPr>
              <p:cNvPr id="886" name="Google Shape;886;p2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87" name="Google Shape;887;p2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888" name="Google Shape;888;p28"/>
            <p:cNvSpPr/>
            <p:nvPr/>
          </p:nvSpPr>
          <p:spPr>
            <a:xfrm>
              <a:off x="8674875" y="13683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9" name="Google Shape;889;p28"/>
            <p:cNvGrpSpPr/>
            <p:nvPr/>
          </p:nvGrpSpPr>
          <p:grpSpPr>
            <a:xfrm flipH="1">
              <a:off x="1247175" y="4344613"/>
              <a:ext cx="72600" cy="72600"/>
              <a:chOff x="2145125" y="90950"/>
              <a:chExt cx="72600" cy="72600"/>
            </a:xfrm>
          </p:grpSpPr>
          <p:cxnSp>
            <p:nvCxnSpPr>
              <p:cNvPr id="890" name="Google Shape;890;p2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91" name="Google Shape;891;p2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892" name="Google Shape;892;p28"/>
            <p:cNvSpPr/>
            <p:nvPr/>
          </p:nvSpPr>
          <p:spPr>
            <a:xfrm flipH="1">
              <a:off x="1103675" y="5874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75982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93"/>
        <p:cNvGrpSpPr/>
        <p:nvPr/>
      </p:nvGrpSpPr>
      <p:grpSpPr>
        <a:xfrm>
          <a:off x="0" y="0"/>
          <a:ext cx="0" cy="0"/>
          <a:chOff x="0" y="0"/>
          <a:chExt cx="0" cy="0"/>
        </a:xfrm>
      </p:grpSpPr>
      <p:sp>
        <p:nvSpPr>
          <p:cNvPr id="894" name="Google Shape;894;p29"/>
          <p:cNvSpPr txBox="1">
            <a:spLocks noGrp="1"/>
          </p:cNvSpPr>
          <p:nvPr>
            <p:ph type="ctrTitle"/>
          </p:nvPr>
        </p:nvSpPr>
        <p:spPr>
          <a:xfrm>
            <a:off x="960000" y="3138900"/>
            <a:ext cx="5480800" cy="13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6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895" name="Google Shape;895;p29"/>
          <p:cNvSpPr txBox="1">
            <a:spLocks noGrp="1"/>
          </p:cNvSpPr>
          <p:nvPr>
            <p:ph type="subTitle" idx="1"/>
          </p:nvPr>
        </p:nvSpPr>
        <p:spPr>
          <a:xfrm>
            <a:off x="960000" y="4489600"/>
            <a:ext cx="5480800" cy="16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896" name="Google Shape;896;p29"/>
          <p:cNvSpPr txBox="1">
            <a:spLocks noGrp="1"/>
          </p:cNvSpPr>
          <p:nvPr>
            <p:ph type="subTitle" idx="2"/>
          </p:nvPr>
        </p:nvSpPr>
        <p:spPr>
          <a:xfrm>
            <a:off x="7563033" y="5640400"/>
            <a:ext cx="3668800" cy="4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endParaRPr/>
          </a:p>
        </p:txBody>
      </p:sp>
      <p:sp>
        <p:nvSpPr>
          <p:cNvPr id="897" name="Google Shape;897;p29"/>
          <p:cNvSpPr txBox="1"/>
          <p:nvPr/>
        </p:nvSpPr>
        <p:spPr>
          <a:xfrm>
            <a:off x="7563033" y="4329867"/>
            <a:ext cx="3668800" cy="124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467" b="1">
                <a:solidFill>
                  <a:schemeClr val="accent4"/>
                </a:solidFill>
                <a:latin typeface="Work Sans"/>
                <a:ea typeface="Work Sans"/>
                <a:cs typeface="Work Sans"/>
                <a:sym typeface="Work Sans"/>
              </a:rPr>
              <a:t>CREDITS:</a:t>
            </a:r>
            <a:r>
              <a:rPr lang="en" sz="1467">
                <a:solidFill>
                  <a:schemeClr val="dk1"/>
                </a:solidFill>
                <a:latin typeface="Work Sans"/>
                <a:ea typeface="Work Sans"/>
                <a:cs typeface="Work Sans"/>
                <a:sym typeface="Work Sans"/>
              </a:rPr>
              <a:t> This presentation template was created by </a:t>
            </a:r>
            <a:r>
              <a:rPr lang="en" sz="1467" b="1">
                <a:solidFill>
                  <a:schemeClr val="accent4"/>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467" b="1">
                <a:solidFill>
                  <a:schemeClr val="accent4"/>
                </a:solidFill>
                <a:latin typeface="Work Sans"/>
                <a:ea typeface="Work Sans"/>
                <a:cs typeface="Work Sans"/>
                <a:sym typeface="Work Sans"/>
              </a:rPr>
              <a:t>, </a:t>
            </a:r>
            <a:r>
              <a:rPr lang="en" sz="1467">
                <a:solidFill>
                  <a:schemeClr val="dk1"/>
                </a:solidFill>
                <a:latin typeface="Work Sans"/>
                <a:ea typeface="Work Sans"/>
                <a:cs typeface="Work Sans"/>
                <a:sym typeface="Work Sans"/>
              </a:rPr>
              <a:t>including icons by </a:t>
            </a:r>
            <a:r>
              <a:rPr lang="en" sz="1467" b="1">
                <a:solidFill>
                  <a:schemeClr val="accent4"/>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467" b="1">
                <a:solidFill>
                  <a:schemeClr val="accent4"/>
                </a:solidFill>
                <a:latin typeface="Work Sans"/>
                <a:ea typeface="Work Sans"/>
                <a:cs typeface="Work Sans"/>
                <a:sym typeface="Work Sans"/>
              </a:rPr>
              <a:t>,</a:t>
            </a:r>
            <a:r>
              <a:rPr lang="en" sz="1467">
                <a:solidFill>
                  <a:schemeClr val="dk1"/>
                </a:solidFill>
                <a:latin typeface="Work Sans"/>
                <a:ea typeface="Work Sans"/>
                <a:cs typeface="Work Sans"/>
                <a:sym typeface="Work Sans"/>
              </a:rPr>
              <a:t> and infographics &amp; images by </a:t>
            </a:r>
            <a:r>
              <a:rPr lang="en" sz="1467" b="1">
                <a:solidFill>
                  <a:schemeClr val="accent4"/>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467" b="1">
              <a:solidFill>
                <a:schemeClr val="accent4"/>
              </a:solidFill>
              <a:latin typeface="Work Sans"/>
              <a:ea typeface="Work Sans"/>
              <a:cs typeface="Work Sans"/>
              <a:sym typeface="Work Sans"/>
            </a:endParaRPr>
          </a:p>
        </p:txBody>
      </p:sp>
      <p:cxnSp>
        <p:nvCxnSpPr>
          <p:cNvPr id="898" name="Google Shape;898;p29"/>
          <p:cNvCxnSpPr/>
          <p:nvPr/>
        </p:nvCxnSpPr>
        <p:spPr>
          <a:xfrm rot="10800000">
            <a:off x="3111367" y="2554267"/>
            <a:ext cx="727200" cy="0"/>
          </a:xfrm>
          <a:prstGeom prst="straightConnector1">
            <a:avLst/>
          </a:prstGeom>
          <a:noFill/>
          <a:ln w="9525" cap="flat" cmpd="sng">
            <a:solidFill>
              <a:schemeClr val="dk1"/>
            </a:solidFill>
            <a:prstDash val="solid"/>
            <a:round/>
            <a:headEnd type="none" w="med" len="med"/>
            <a:tailEnd type="none" w="med" len="med"/>
          </a:ln>
        </p:spPr>
      </p:cxnSp>
      <p:grpSp>
        <p:nvGrpSpPr>
          <p:cNvPr id="899" name="Google Shape;899;p29"/>
          <p:cNvGrpSpPr/>
          <p:nvPr/>
        </p:nvGrpSpPr>
        <p:grpSpPr>
          <a:xfrm>
            <a:off x="1610933" y="726334"/>
            <a:ext cx="9995635" cy="5761033"/>
            <a:chOff x="1208200" y="544750"/>
            <a:chExt cx="7496726" cy="4320775"/>
          </a:xfrm>
        </p:grpSpPr>
        <p:grpSp>
          <p:nvGrpSpPr>
            <p:cNvPr id="900" name="Google Shape;900;p29"/>
            <p:cNvGrpSpPr/>
            <p:nvPr/>
          </p:nvGrpSpPr>
          <p:grpSpPr>
            <a:xfrm>
              <a:off x="7464400" y="1094350"/>
              <a:ext cx="582825" cy="185525"/>
              <a:chOff x="4836675" y="3905125"/>
              <a:chExt cx="582825" cy="185525"/>
            </a:xfrm>
          </p:grpSpPr>
          <p:sp>
            <p:nvSpPr>
              <p:cNvPr id="901" name="Google Shape;901;p29"/>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9"/>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9"/>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9"/>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5" name="Google Shape;905;p29"/>
            <p:cNvSpPr/>
            <p:nvPr/>
          </p:nvSpPr>
          <p:spPr>
            <a:xfrm>
              <a:off x="8620325" y="54475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9"/>
            <p:cNvSpPr/>
            <p:nvPr/>
          </p:nvSpPr>
          <p:spPr>
            <a:xfrm>
              <a:off x="8498650" y="6563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07" name="Google Shape;907;p29"/>
            <p:cNvGrpSpPr/>
            <p:nvPr/>
          </p:nvGrpSpPr>
          <p:grpSpPr>
            <a:xfrm flipH="1">
              <a:off x="1208200" y="544750"/>
              <a:ext cx="723000" cy="307800"/>
              <a:chOff x="6408575" y="622725"/>
              <a:chExt cx="723000" cy="307800"/>
            </a:xfrm>
          </p:grpSpPr>
          <p:sp>
            <p:nvSpPr>
              <p:cNvPr id="908" name="Google Shape;908;p29"/>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9"/>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9"/>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9"/>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2" name="Google Shape;912;p29"/>
            <p:cNvSpPr/>
            <p:nvPr/>
          </p:nvSpPr>
          <p:spPr>
            <a:xfrm>
              <a:off x="4871975" y="47083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13" name="Google Shape;913;p29"/>
            <p:cNvGrpSpPr/>
            <p:nvPr/>
          </p:nvGrpSpPr>
          <p:grpSpPr>
            <a:xfrm>
              <a:off x="4691450" y="4792925"/>
              <a:ext cx="72600" cy="72600"/>
              <a:chOff x="2145125" y="90950"/>
              <a:chExt cx="72600" cy="72600"/>
            </a:xfrm>
          </p:grpSpPr>
          <p:cxnSp>
            <p:nvCxnSpPr>
              <p:cNvPr id="914" name="Google Shape;914;p2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15" name="Google Shape;915;p2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16" name="Google Shape;916;p29"/>
            <p:cNvGrpSpPr/>
            <p:nvPr/>
          </p:nvGrpSpPr>
          <p:grpSpPr>
            <a:xfrm>
              <a:off x="4767450" y="3861950"/>
              <a:ext cx="457825" cy="140900"/>
              <a:chOff x="2649600" y="4325500"/>
              <a:chExt cx="457825" cy="140900"/>
            </a:xfrm>
          </p:grpSpPr>
          <p:sp>
            <p:nvSpPr>
              <p:cNvPr id="917" name="Google Shape;917;p29"/>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9"/>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9"/>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29"/>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29"/>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29"/>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89146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23"/>
        <p:cNvGrpSpPr/>
        <p:nvPr/>
      </p:nvGrpSpPr>
      <p:grpSpPr>
        <a:xfrm>
          <a:off x="0" y="0"/>
          <a:ext cx="0" cy="0"/>
          <a:chOff x="0" y="0"/>
          <a:chExt cx="0" cy="0"/>
        </a:xfrm>
      </p:grpSpPr>
    </p:spTree>
    <p:extLst>
      <p:ext uri="{BB962C8B-B14F-4D97-AF65-F5344CB8AC3E}">
        <p14:creationId xmlns:p14="http://schemas.microsoft.com/office/powerpoint/2010/main" val="7626704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924"/>
        <p:cNvGrpSpPr/>
        <p:nvPr/>
      </p:nvGrpSpPr>
      <p:grpSpPr>
        <a:xfrm>
          <a:off x="0" y="0"/>
          <a:ext cx="0" cy="0"/>
          <a:chOff x="0" y="0"/>
          <a:chExt cx="0" cy="0"/>
        </a:xfrm>
      </p:grpSpPr>
      <p:grpSp>
        <p:nvGrpSpPr>
          <p:cNvPr id="925" name="Google Shape;925;p31"/>
          <p:cNvGrpSpPr/>
          <p:nvPr/>
        </p:nvGrpSpPr>
        <p:grpSpPr>
          <a:xfrm>
            <a:off x="581734" y="412067"/>
            <a:ext cx="11476300" cy="5725933"/>
            <a:chOff x="436300" y="309050"/>
            <a:chExt cx="8607225" cy="4294450"/>
          </a:xfrm>
        </p:grpSpPr>
        <p:grpSp>
          <p:nvGrpSpPr>
            <p:cNvPr id="926" name="Google Shape;926;p31"/>
            <p:cNvGrpSpPr/>
            <p:nvPr/>
          </p:nvGrpSpPr>
          <p:grpSpPr>
            <a:xfrm>
              <a:off x="619375" y="3850425"/>
              <a:ext cx="368800" cy="113600"/>
              <a:chOff x="645625" y="3253125"/>
              <a:chExt cx="368800" cy="113600"/>
            </a:xfrm>
          </p:grpSpPr>
          <p:sp>
            <p:nvSpPr>
              <p:cNvPr id="927" name="Google Shape;927;p31"/>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1"/>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1"/>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1"/>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1"/>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1"/>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3" name="Google Shape;933;p31"/>
            <p:cNvGrpSpPr/>
            <p:nvPr/>
          </p:nvGrpSpPr>
          <p:grpSpPr>
            <a:xfrm>
              <a:off x="8055200" y="1161600"/>
              <a:ext cx="368800" cy="113600"/>
              <a:chOff x="645625" y="3253125"/>
              <a:chExt cx="368800" cy="113600"/>
            </a:xfrm>
          </p:grpSpPr>
          <p:sp>
            <p:nvSpPr>
              <p:cNvPr id="934" name="Google Shape;934;p31"/>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1"/>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1"/>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1"/>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1"/>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1"/>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1"/>
            <p:cNvGrpSpPr/>
            <p:nvPr/>
          </p:nvGrpSpPr>
          <p:grpSpPr>
            <a:xfrm>
              <a:off x="720000" y="540000"/>
              <a:ext cx="838400" cy="220775"/>
              <a:chOff x="1095175" y="1018225"/>
              <a:chExt cx="838400" cy="220775"/>
            </a:xfrm>
          </p:grpSpPr>
          <p:sp>
            <p:nvSpPr>
              <p:cNvPr id="941" name="Google Shape;941;p31"/>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1"/>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1"/>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1"/>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1"/>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1"/>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7" name="Google Shape;947;p31"/>
            <p:cNvGrpSpPr/>
            <p:nvPr/>
          </p:nvGrpSpPr>
          <p:grpSpPr>
            <a:xfrm>
              <a:off x="1573938" y="831500"/>
              <a:ext cx="457850" cy="140875"/>
              <a:chOff x="1871875" y="1234150"/>
              <a:chExt cx="457850" cy="140875"/>
            </a:xfrm>
          </p:grpSpPr>
          <p:sp>
            <p:nvSpPr>
              <p:cNvPr id="948" name="Google Shape;948;p31"/>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1"/>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1"/>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1"/>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1"/>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1"/>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4" name="Google Shape;954;p31"/>
            <p:cNvGrpSpPr/>
            <p:nvPr/>
          </p:nvGrpSpPr>
          <p:grpSpPr>
            <a:xfrm>
              <a:off x="8320525" y="2229725"/>
              <a:ext cx="723000" cy="307800"/>
              <a:chOff x="6408575" y="622725"/>
              <a:chExt cx="723000" cy="307800"/>
            </a:xfrm>
          </p:grpSpPr>
          <p:sp>
            <p:nvSpPr>
              <p:cNvPr id="955" name="Google Shape;955;p3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9" name="Google Shape;959;p31"/>
            <p:cNvGrpSpPr/>
            <p:nvPr/>
          </p:nvGrpSpPr>
          <p:grpSpPr>
            <a:xfrm>
              <a:off x="894625" y="1611100"/>
              <a:ext cx="306025" cy="150100"/>
              <a:chOff x="6630075" y="2320075"/>
              <a:chExt cx="306025" cy="150100"/>
            </a:xfrm>
          </p:grpSpPr>
          <p:sp>
            <p:nvSpPr>
              <p:cNvPr id="960" name="Google Shape;960;p31"/>
              <p:cNvSpPr/>
              <p:nvPr/>
            </p:nvSpPr>
            <p:spPr>
              <a:xfrm>
                <a:off x="6684975" y="2459900"/>
                <a:ext cx="251125" cy="10275"/>
              </a:xfrm>
              <a:custGeom>
                <a:avLst/>
                <a:gdLst/>
                <a:ahLst/>
                <a:cxnLst/>
                <a:rect l="l" t="t" r="r" b="b"/>
                <a:pathLst>
                  <a:path w="10045" h="411" extrusionOk="0">
                    <a:moveTo>
                      <a:pt x="204" y="1"/>
                    </a:moveTo>
                    <a:cubicBezTo>
                      <a:pt x="91" y="1"/>
                      <a:pt x="1" y="93"/>
                      <a:pt x="1" y="206"/>
                    </a:cubicBezTo>
                    <a:cubicBezTo>
                      <a:pt x="1" y="320"/>
                      <a:pt x="91" y="411"/>
                      <a:pt x="204" y="411"/>
                    </a:cubicBezTo>
                    <a:lnTo>
                      <a:pt x="9842" y="411"/>
                    </a:lnTo>
                    <a:cubicBezTo>
                      <a:pt x="9954" y="411"/>
                      <a:pt x="10044" y="320"/>
                      <a:pt x="10044" y="206"/>
                    </a:cubicBezTo>
                    <a:cubicBezTo>
                      <a:pt x="10044" y="93"/>
                      <a:pt x="9954" y="1"/>
                      <a:pt x="9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1"/>
              <p:cNvSpPr/>
              <p:nvPr/>
            </p:nvSpPr>
            <p:spPr>
              <a:xfrm>
                <a:off x="6630075" y="2320075"/>
                <a:ext cx="306025" cy="111200"/>
              </a:xfrm>
              <a:custGeom>
                <a:avLst/>
                <a:gdLst/>
                <a:ahLst/>
                <a:cxnLst/>
                <a:rect l="l" t="t" r="r" b="b"/>
                <a:pathLst>
                  <a:path w="12241" h="4448" extrusionOk="0">
                    <a:moveTo>
                      <a:pt x="7823" y="1"/>
                    </a:moveTo>
                    <a:cubicBezTo>
                      <a:pt x="6350" y="1"/>
                      <a:pt x="5118" y="1057"/>
                      <a:pt x="4884" y="2485"/>
                    </a:cubicBezTo>
                    <a:cubicBezTo>
                      <a:pt x="4035" y="2544"/>
                      <a:pt x="3349" y="3204"/>
                      <a:pt x="3253" y="4039"/>
                    </a:cubicBezTo>
                    <a:lnTo>
                      <a:pt x="203" y="4039"/>
                    </a:lnTo>
                    <a:cubicBezTo>
                      <a:pt x="91" y="4039"/>
                      <a:pt x="0" y="4130"/>
                      <a:pt x="0" y="4242"/>
                    </a:cubicBezTo>
                    <a:cubicBezTo>
                      <a:pt x="0" y="4356"/>
                      <a:pt x="91" y="4447"/>
                      <a:pt x="203" y="4447"/>
                    </a:cubicBezTo>
                    <a:lnTo>
                      <a:pt x="3647" y="4447"/>
                    </a:lnTo>
                    <a:lnTo>
                      <a:pt x="3647" y="4240"/>
                    </a:lnTo>
                    <a:cubicBezTo>
                      <a:pt x="3647" y="3494"/>
                      <a:pt x="4258" y="2889"/>
                      <a:pt x="5006" y="2889"/>
                    </a:cubicBezTo>
                    <a:lnTo>
                      <a:pt x="5247" y="2889"/>
                    </a:lnTo>
                    <a:lnTo>
                      <a:pt x="5266" y="2704"/>
                    </a:lnTo>
                    <a:cubicBezTo>
                      <a:pt x="5402" y="1395"/>
                      <a:pt x="6498" y="408"/>
                      <a:pt x="7823" y="408"/>
                    </a:cubicBezTo>
                    <a:cubicBezTo>
                      <a:pt x="9147" y="408"/>
                      <a:pt x="10247" y="1395"/>
                      <a:pt x="10379" y="2704"/>
                    </a:cubicBezTo>
                    <a:lnTo>
                      <a:pt x="10398" y="2889"/>
                    </a:lnTo>
                    <a:lnTo>
                      <a:pt x="12036" y="2889"/>
                    </a:lnTo>
                    <a:cubicBezTo>
                      <a:pt x="12150" y="2889"/>
                      <a:pt x="12240" y="2796"/>
                      <a:pt x="12240" y="2684"/>
                    </a:cubicBezTo>
                    <a:cubicBezTo>
                      <a:pt x="12240" y="2570"/>
                      <a:pt x="12150" y="2479"/>
                      <a:pt x="12036" y="2479"/>
                    </a:cubicBezTo>
                    <a:lnTo>
                      <a:pt x="10761" y="2479"/>
                    </a:lnTo>
                    <a:cubicBezTo>
                      <a:pt x="10526" y="1055"/>
                      <a:pt x="9295" y="1"/>
                      <a:pt x="7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1"/>
              <p:cNvSpPr/>
              <p:nvPr/>
            </p:nvSpPr>
            <p:spPr>
              <a:xfrm>
                <a:off x="6698575" y="2439325"/>
                <a:ext cx="90900" cy="10225"/>
              </a:xfrm>
              <a:custGeom>
                <a:avLst/>
                <a:gdLst/>
                <a:ahLst/>
                <a:cxnLst/>
                <a:rect l="l" t="t" r="r" b="b"/>
                <a:pathLst>
                  <a:path w="3636" h="409" extrusionOk="0">
                    <a:moveTo>
                      <a:pt x="205" y="0"/>
                    </a:moveTo>
                    <a:cubicBezTo>
                      <a:pt x="91" y="0"/>
                      <a:pt x="1" y="91"/>
                      <a:pt x="1" y="205"/>
                    </a:cubicBezTo>
                    <a:cubicBezTo>
                      <a:pt x="1" y="317"/>
                      <a:pt x="91" y="408"/>
                      <a:pt x="205" y="408"/>
                    </a:cubicBezTo>
                    <a:lnTo>
                      <a:pt x="3431" y="408"/>
                    </a:lnTo>
                    <a:cubicBezTo>
                      <a:pt x="3545" y="408"/>
                      <a:pt x="3635" y="317"/>
                      <a:pt x="3635" y="205"/>
                    </a:cubicBezTo>
                    <a:cubicBezTo>
                      <a:pt x="3635" y="91"/>
                      <a:pt x="3545" y="0"/>
                      <a:pt x="3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1"/>
              <p:cNvSpPr/>
              <p:nvPr/>
            </p:nvSpPr>
            <p:spPr>
              <a:xfrm>
                <a:off x="6778075" y="2401600"/>
                <a:ext cx="46225" cy="35825"/>
              </a:xfrm>
              <a:custGeom>
                <a:avLst/>
                <a:gdLst/>
                <a:ahLst/>
                <a:cxnLst/>
                <a:rect l="l" t="t" r="r" b="b"/>
                <a:pathLst>
                  <a:path w="1849" h="1433" extrusionOk="0">
                    <a:moveTo>
                      <a:pt x="209" y="0"/>
                    </a:moveTo>
                    <a:cubicBezTo>
                      <a:pt x="95" y="0"/>
                      <a:pt x="0" y="89"/>
                      <a:pt x="0" y="203"/>
                    </a:cubicBezTo>
                    <a:cubicBezTo>
                      <a:pt x="0" y="317"/>
                      <a:pt x="91" y="408"/>
                      <a:pt x="203" y="408"/>
                    </a:cubicBezTo>
                    <a:cubicBezTo>
                      <a:pt x="203" y="408"/>
                      <a:pt x="206" y="408"/>
                      <a:pt x="212" y="408"/>
                    </a:cubicBezTo>
                    <a:cubicBezTo>
                      <a:pt x="311" y="408"/>
                      <a:pt x="1261" y="446"/>
                      <a:pt x="1423" y="1267"/>
                    </a:cubicBezTo>
                    <a:cubicBezTo>
                      <a:pt x="1440" y="1365"/>
                      <a:pt x="1527" y="1432"/>
                      <a:pt x="1622" y="1432"/>
                    </a:cubicBezTo>
                    <a:cubicBezTo>
                      <a:pt x="1636" y="1432"/>
                      <a:pt x="1649" y="1432"/>
                      <a:pt x="1667" y="1430"/>
                    </a:cubicBezTo>
                    <a:cubicBezTo>
                      <a:pt x="1777" y="1409"/>
                      <a:pt x="1848" y="1300"/>
                      <a:pt x="1827" y="1188"/>
                    </a:cubicBezTo>
                    <a:cubicBezTo>
                      <a:pt x="1639" y="248"/>
                      <a:pt x="692"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4" name="Google Shape;964;p31"/>
            <p:cNvGrpSpPr/>
            <p:nvPr/>
          </p:nvGrpSpPr>
          <p:grpSpPr>
            <a:xfrm>
              <a:off x="6509650" y="539975"/>
              <a:ext cx="838350" cy="220825"/>
              <a:chOff x="2095150" y="4632100"/>
              <a:chExt cx="838350" cy="220825"/>
            </a:xfrm>
          </p:grpSpPr>
          <p:sp>
            <p:nvSpPr>
              <p:cNvPr id="965" name="Google Shape;965;p31"/>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1"/>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1"/>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1"/>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1"/>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1"/>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71" name="Google Shape;971;p31"/>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1"/>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1"/>
            <p:cNvSpPr/>
            <p:nvPr/>
          </p:nvSpPr>
          <p:spPr>
            <a:xfrm>
              <a:off x="6027950" y="39879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1"/>
            <p:cNvSpPr/>
            <p:nvPr/>
          </p:nvSpPr>
          <p:spPr>
            <a:xfrm>
              <a:off x="785805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1"/>
            <p:cNvSpPr/>
            <p:nvPr/>
          </p:nvSpPr>
          <p:spPr>
            <a:xfrm>
              <a:off x="8639725" y="3090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6" name="Google Shape;976;p31"/>
            <p:cNvGrpSpPr/>
            <p:nvPr/>
          </p:nvGrpSpPr>
          <p:grpSpPr>
            <a:xfrm>
              <a:off x="1485800" y="2151125"/>
              <a:ext cx="72600" cy="72600"/>
              <a:chOff x="2145125" y="90950"/>
              <a:chExt cx="72600" cy="72600"/>
            </a:xfrm>
          </p:grpSpPr>
          <p:cxnSp>
            <p:nvCxnSpPr>
              <p:cNvPr id="977" name="Google Shape;977;p3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78" name="Google Shape;978;p3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79" name="Google Shape;979;p31"/>
            <p:cNvGrpSpPr/>
            <p:nvPr/>
          </p:nvGrpSpPr>
          <p:grpSpPr>
            <a:xfrm>
              <a:off x="1085250" y="4530900"/>
              <a:ext cx="72600" cy="72600"/>
              <a:chOff x="2145125" y="90950"/>
              <a:chExt cx="72600" cy="72600"/>
            </a:xfrm>
          </p:grpSpPr>
          <p:cxnSp>
            <p:nvCxnSpPr>
              <p:cNvPr id="980" name="Google Shape;980;p3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81" name="Google Shape;981;p3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982" name="Google Shape;982;p31"/>
            <p:cNvSpPr/>
            <p:nvPr/>
          </p:nvSpPr>
          <p:spPr>
            <a:xfrm>
              <a:off x="6112550" y="41465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2965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4"/>
          <p:cNvSpPr txBox="1">
            <a:spLocks noGrp="1"/>
          </p:cNvSpPr>
          <p:nvPr>
            <p:ph type="body" idx="1"/>
          </p:nvPr>
        </p:nvSpPr>
        <p:spPr>
          <a:xfrm>
            <a:off x="960000" y="1698367"/>
            <a:ext cx="10272000" cy="4504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4"/>
              </a:buClr>
              <a:buSzPts val="1400"/>
              <a:buChar char="●"/>
              <a:defRPr sz="1600"/>
            </a:lvl1pPr>
            <a:lvl2pPr marL="1219170" lvl="1" indent="-423323" rtl="0">
              <a:lnSpc>
                <a:spcPct val="115000"/>
              </a:lnSpc>
              <a:spcBef>
                <a:spcPts val="2133"/>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endParaRPr/>
          </a:p>
        </p:txBody>
      </p:sp>
      <p:grpSp>
        <p:nvGrpSpPr>
          <p:cNvPr id="112" name="Google Shape;112;p4"/>
          <p:cNvGrpSpPr/>
          <p:nvPr/>
        </p:nvGrpSpPr>
        <p:grpSpPr>
          <a:xfrm>
            <a:off x="160101" y="454501"/>
            <a:ext cx="11408151" cy="6097767"/>
            <a:chOff x="120075" y="340875"/>
            <a:chExt cx="8556113" cy="4573325"/>
          </a:xfrm>
        </p:grpSpPr>
        <p:grpSp>
          <p:nvGrpSpPr>
            <p:cNvPr id="113" name="Google Shape;113;p4"/>
            <p:cNvGrpSpPr/>
            <p:nvPr/>
          </p:nvGrpSpPr>
          <p:grpSpPr>
            <a:xfrm>
              <a:off x="7364400" y="340875"/>
              <a:ext cx="838400" cy="220775"/>
              <a:chOff x="1095175" y="1018225"/>
              <a:chExt cx="838400" cy="220775"/>
            </a:xfrm>
          </p:grpSpPr>
          <p:sp>
            <p:nvSpPr>
              <p:cNvPr id="114" name="Google Shape;114;p4"/>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4"/>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4"/>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 name="Google Shape;120;p4"/>
            <p:cNvGrpSpPr/>
            <p:nvPr/>
          </p:nvGrpSpPr>
          <p:grpSpPr>
            <a:xfrm>
              <a:off x="8218338" y="632375"/>
              <a:ext cx="457850" cy="140875"/>
              <a:chOff x="1871875" y="1234150"/>
              <a:chExt cx="457850" cy="140875"/>
            </a:xfrm>
          </p:grpSpPr>
          <p:sp>
            <p:nvSpPr>
              <p:cNvPr id="121" name="Google Shape;121;p4"/>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7" name="Google Shape;127;p4"/>
            <p:cNvSpPr/>
            <p:nvPr/>
          </p:nvSpPr>
          <p:spPr>
            <a:xfrm>
              <a:off x="8271425" y="1218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8" name="Google Shape;128;p4"/>
            <p:cNvGrpSpPr/>
            <p:nvPr/>
          </p:nvGrpSpPr>
          <p:grpSpPr>
            <a:xfrm>
              <a:off x="6285050" y="4759800"/>
              <a:ext cx="72600" cy="72600"/>
              <a:chOff x="2145125" y="90950"/>
              <a:chExt cx="72600" cy="72600"/>
            </a:xfrm>
          </p:grpSpPr>
          <p:cxnSp>
            <p:nvCxnSpPr>
              <p:cNvPr id="129" name="Google Shape;129;p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31" name="Google Shape;131;p4"/>
            <p:cNvSpPr/>
            <p:nvPr/>
          </p:nvSpPr>
          <p:spPr>
            <a:xfrm>
              <a:off x="6357650" y="4603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2" name="Google Shape;132;p4"/>
            <p:cNvGrpSpPr/>
            <p:nvPr/>
          </p:nvGrpSpPr>
          <p:grpSpPr>
            <a:xfrm>
              <a:off x="120075" y="4161125"/>
              <a:ext cx="368800" cy="113600"/>
              <a:chOff x="645625" y="3253125"/>
              <a:chExt cx="368800" cy="113600"/>
            </a:xfrm>
          </p:grpSpPr>
          <p:sp>
            <p:nvSpPr>
              <p:cNvPr id="133" name="Google Shape;133;p4"/>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 name="Google Shape;139;p4"/>
            <p:cNvGrpSpPr/>
            <p:nvPr/>
          </p:nvGrpSpPr>
          <p:grpSpPr>
            <a:xfrm>
              <a:off x="585950" y="4841600"/>
              <a:ext cx="72600" cy="72600"/>
              <a:chOff x="2145125" y="90950"/>
              <a:chExt cx="72600" cy="72600"/>
            </a:xfrm>
          </p:grpSpPr>
          <p:cxnSp>
            <p:nvCxnSpPr>
              <p:cNvPr id="140" name="Google Shape;140;p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41" name="Google Shape;141;p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47404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lt2"/>
        </a:solidFill>
        <a:effectLst/>
      </p:bgPr>
    </p:bg>
    <p:spTree>
      <p:nvGrpSpPr>
        <p:cNvPr id="1" name="Shape 983"/>
        <p:cNvGrpSpPr/>
        <p:nvPr/>
      </p:nvGrpSpPr>
      <p:grpSpPr>
        <a:xfrm>
          <a:off x="0" y="0"/>
          <a:ext cx="0" cy="0"/>
          <a:chOff x="0" y="0"/>
          <a:chExt cx="0" cy="0"/>
        </a:xfrm>
      </p:grpSpPr>
    </p:spTree>
    <p:extLst>
      <p:ext uri="{BB962C8B-B14F-4D97-AF65-F5344CB8AC3E}">
        <p14:creationId xmlns:p14="http://schemas.microsoft.com/office/powerpoint/2010/main" val="40867045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77636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3268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4167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96509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60718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54854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992740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189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0991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2"/>
        <p:cNvGrpSpPr/>
        <p:nvPr/>
      </p:nvGrpSpPr>
      <p:grpSpPr>
        <a:xfrm>
          <a:off x="0" y="0"/>
          <a:ext cx="0" cy="0"/>
          <a:chOff x="0" y="0"/>
          <a:chExt cx="0" cy="0"/>
        </a:xfrm>
      </p:grpSpPr>
      <p:sp>
        <p:nvSpPr>
          <p:cNvPr id="143" name="Google Shape;143;p5"/>
          <p:cNvSpPr txBox="1">
            <a:spLocks noGrp="1"/>
          </p:cNvSpPr>
          <p:nvPr>
            <p:ph type="subTitle" idx="1"/>
          </p:nvPr>
        </p:nvSpPr>
        <p:spPr>
          <a:xfrm>
            <a:off x="1721033" y="3567733"/>
            <a:ext cx="3876800" cy="67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Bebas Neue"/>
              <a:buNone/>
              <a:defRPr sz="2800">
                <a:latin typeface="Rozha One"/>
                <a:ea typeface="Rozha One"/>
                <a:cs typeface="Rozha One"/>
                <a:sym typeface="Rozha One"/>
              </a:defRPr>
            </a:lvl1pPr>
            <a:lvl2pPr lvl="1" algn="ctr">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endParaRPr/>
          </a:p>
        </p:txBody>
      </p:sp>
      <p:sp>
        <p:nvSpPr>
          <p:cNvPr id="144" name="Google Shape;144;p5"/>
          <p:cNvSpPr txBox="1">
            <a:spLocks noGrp="1"/>
          </p:cNvSpPr>
          <p:nvPr>
            <p:ph type="subTitle" idx="2"/>
          </p:nvPr>
        </p:nvSpPr>
        <p:spPr>
          <a:xfrm>
            <a:off x="6594200" y="3567733"/>
            <a:ext cx="3876800" cy="6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Bebas Neue"/>
              <a:buNone/>
              <a:defRPr sz="2800">
                <a:latin typeface="Rozha One"/>
                <a:ea typeface="Rozha One"/>
                <a:cs typeface="Rozha One"/>
                <a:sym typeface="Rozha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endParaRPr/>
          </a:p>
        </p:txBody>
      </p:sp>
      <p:sp>
        <p:nvSpPr>
          <p:cNvPr id="145" name="Google Shape;145;p5"/>
          <p:cNvSpPr txBox="1">
            <a:spLocks noGrp="1"/>
          </p:cNvSpPr>
          <p:nvPr>
            <p:ph type="subTitle" idx="3"/>
          </p:nvPr>
        </p:nvSpPr>
        <p:spPr>
          <a:xfrm>
            <a:off x="1721017" y="4107700"/>
            <a:ext cx="3876800" cy="12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46" name="Google Shape;146;p5"/>
          <p:cNvSpPr txBox="1">
            <a:spLocks noGrp="1"/>
          </p:cNvSpPr>
          <p:nvPr>
            <p:ph type="subTitle" idx="4"/>
          </p:nvPr>
        </p:nvSpPr>
        <p:spPr>
          <a:xfrm>
            <a:off x="6594184" y="4107700"/>
            <a:ext cx="3876800" cy="12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47" name="Google Shape;147;p5"/>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8" name="Google Shape;148;p5"/>
          <p:cNvGrpSpPr/>
          <p:nvPr/>
        </p:nvGrpSpPr>
        <p:grpSpPr>
          <a:xfrm>
            <a:off x="479367" y="304934"/>
            <a:ext cx="11324000" cy="6347833"/>
            <a:chOff x="359525" y="228700"/>
            <a:chExt cx="8493000" cy="4760875"/>
          </a:xfrm>
        </p:grpSpPr>
        <p:grpSp>
          <p:nvGrpSpPr>
            <p:cNvPr id="149" name="Google Shape;149;p5"/>
            <p:cNvGrpSpPr/>
            <p:nvPr/>
          </p:nvGrpSpPr>
          <p:grpSpPr>
            <a:xfrm>
              <a:off x="4100425" y="4680150"/>
              <a:ext cx="582825" cy="185525"/>
              <a:chOff x="4836675" y="3905125"/>
              <a:chExt cx="582825" cy="185525"/>
            </a:xfrm>
          </p:grpSpPr>
          <p:sp>
            <p:nvSpPr>
              <p:cNvPr id="150" name="Google Shape;150;p5"/>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5"/>
            <p:cNvGrpSpPr/>
            <p:nvPr/>
          </p:nvGrpSpPr>
          <p:grpSpPr>
            <a:xfrm>
              <a:off x="7059350" y="228700"/>
              <a:ext cx="424375" cy="130625"/>
              <a:chOff x="5332350" y="2264725"/>
              <a:chExt cx="424375" cy="130625"/>
            </a:xfrm>
          </p:grpSpPr>
          <p:sp>
            <p:nvSpPr>
              <p:cNvPr id="155" name="Google Shape;155;p5"/>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5"/>
            <p:cNvGrpSpPr/>
            <p:nvPr/>
          </p:nvGrpSpPr>
          <p:grpSpPr>
            <a:xfrm>
              <a:off x="8246450" y="810113"/>
              <a:ext cx="448875" cy="150425"/>
              <a:chOff x="5537775" y="4224600"/>
              <a:chExt cx="448875" cy="150425"/>
            </a:xfrm>
          </p:grpSpPr>
          <p:sp>
            <p:nvSpPr>
              <p:cNvPr id="162" name="Google Shape;162;p5"/>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5"/>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5"/>
            <p:cNvSpPr/>
            <p:nvPr/>
          </p:nvSpPr>
          <p:spPr>
            <a:xfrm>
              <a:off x="359525" y="4603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9" name="Google Shape;169;p5"/>
            <p:cNvGrpSpPr/>
            <p:nvPr/>
          </p:nvGrpSpPr>
          <p:grpSpPr>
            <a:xfrm flipH="1">
              <a:off x="481050" y="1709000"/>
              <a:ext cx="723000" cy="307800"/>
              <a:chOff x="6408575" y="622725"/>
              <a:chExt cx="723000" cy="307800"/>
            </a:xfrm>
          </p:grpSpPr>
          <p:sp>
            <p:nvSpPr>
              <p:cNvPr id="170" name="Google Shape;170;p5"/>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5"/>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4" name="Google Shape;174;p5"/>
            <p:cNvSpPr/>
            <p:nvPr/>
          </p:nvSpPr>
          <p:spPr>
            <a:xfrm flipH="1">
              <a:off x="8695325" y="11043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5"/>
            <p:cNvSpPr/>
            <p:nvPr/>
          </p:nvSpPr>
          <p:spPr>
            <a:xfrm flipH="1">
              <a:off x="4861050" y="49049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6" name="Google Shape;176;p5"/>
            <p:cNvGrpSpPr/>
            <p:nvPr/>
          </p:nvGrpSpPr>
          <p:grpSpPr>
            <a:xfrm>
              <a:off x="520900" y="4761150"/>
              <a:ext cx="72600" cy="72600"/>
              <a:chOff x="2145125" y="90950"/>
              <a:chExt cx="72600" cy="72600"/>
            </a:xfrm>
          </p:grpSpPr>
          <p:cxnSp>
            <p:nvCxnSpPr>
              <p:cNvPr id="177" name="Google Shape;177;p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79" name="Google Shape;179;p5"/>
            <p:cNvGrpSpPr/>
            <p:nvPr/>
          </p:nvGrpSpPr>
          <p:grpSpPr>
            <a:xfrm>
              <a:off x="8779925" y="4233950"/>
              <a:ext cx="72600" cy="72600"/>
              <a:chOff x="2145125" y="90950"/>
              <a:chExt cx="72600" cy="72600"/>
            </a:xfrm>
          </p:grpSpPr>
          <p:cxnSp>
            <p:nvCxnSpPr>
              <p:cNvPr id="180" name="Google Shape;180;p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809553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71194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10711150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2860483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3728837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729962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8487370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409955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6274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723541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7034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4" name="Google Shape;184;p6"/>
          <p:cNvGrpSpPr/>
          <p:nvPr/>
        </p:nvGrpSpPr>
        <p:grpSpPr>
          <a:xfrm>
            <a:off x="297634" y="516418"/>
            <a:ext cx="11433700" cy="6123517"/>
            <a:chOff x="223225" y="387313"/>
            <a:chExt cx="8575275" cy="4592638"/>
          </a:xfrm>
        </p:grpSpPr>
        <p:sp>
          <p:nvSpPr>
            <p:cNvPr id="185" name="Google Shape;185;p6"/>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7" name="Google Shape;187;p6"/>
            <p:cNvGrpSpPr/>
            <p:nvPr/>
          </p:nvGrpSpPr>
          <p:grpSpPr>
            <a:xfrm>
              <a:off x="1262475" y="1393075"/>
              <a:ext cx="72600" cy="72600"/>
              <a:chOff x="2145125" y="90950"/>
              <a:chExt cx="72600" cy="72600"/>
            </a:xfrm>
          </p:grpSpPr>
          <p:cxnSp>
            <p:nvCxnSpPr>
              <p:cNvPr id="188" name="Google Shape;188;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89" name="Google Shape;189;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90" name="Google Shape;190;p6"/>
            <p:cNvGrpSpPr/>
            <p:nvPr/>
          </p:nvGrpSpPr>
          <p:grpSpPr>
            <a:xfrm flipH="1">
              <a:off x="223225" y="1275475"/>
              <a:ext cx="723000" cy="307800"/>
              <a:chOff x="6408575" y="622725"/>
              <a:chExt cx="723000" cy="307800"/>
            </a:xfrm>
          </p:grpSpPr>
          <p:sp>
            <p:nvSpPr>
              <p:cNvPr id="191" name="Google Shape;191;p6"/>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6"/>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6"/>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6"/>
            <p:cNvGrpSpPr/>
            <p:nvPr/>
          </p:nvGrpSpPr>
          <p:grpSpPr>
            <a:xfrm>
              <a:off x="8581800" y="3448975"/>
              <a:ext cx="72600" cy="72600"/>
              <a:chOff x="2145125" y="90950"/>
              <a:chExt cx="72600" cy="72600"/>
            </a:xfrm>
          </p:grpSpPr>
          <p:cxnSp>
            <p:nvCxnSpPr>
              <p:cNvPr id="196" name="Google Shape;196;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97" name="Google Shape;197;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98" name="Google Shape;198;p6"/>
            <p:cNvGrpSpPr/>
            <p:nvPr/>
          </p:nvGrpSpPr>
          <p:grpSpPr>
            <a:xfrm>
              <a:off x="7625063" y="471913"/>
              <a:ext cx="838400" cy="220775"/>
              <a:chOff x="1095175" y="1018225"/>
              <a:chExt cx="838400" cy="220775"/>
            </a:xfrm>
          </p:grpSpPr>
          <p:sp>
            <p:nvSpPr>
              <p:cNvPr id="199" name="Google Shape;199;p6"/>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6"/>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6"/>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6"/>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6"/>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6"/>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5" name="Google Shape;205;p6"/>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6"/>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7" name="Google Shape;207;p6"/>
            <p:cNvGrpSpPr/>
            <p:nvPr/>
          </p:nvGrpSpPr>
          <p:grpSpPr>
            <a:xfrm>
              <a:off x="647388" y="4907350"/>
              <a:ext cx="72600" cy="72600"/>
              <a:chOff x="2145125" y="90950"/>
              <a:chExt cx="72600" cy="72600"/>
            </a:xfrm>
          </p:grpSpPr>
          <p:cxnSp>
            <p:nvCxnSpPr>
              <p:cNvPr id="208" name="Google Shape;208;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09" name="Google Shape;209;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9420870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913890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1603668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952867" y="1536200"/>
            <a:ext cx="10274000" cy="4706000"/>
          </a:xfrm>
          <a:prstGeom prst="rect">
            <a:avLst/>
          </a:prstGeom>
          <a:noFill/>
          <a:ln>
            <a:noFill/>
          </a:ln>
        </p:spPr>
        <p:txBody>
          <a:bodyPr spcFirstLastPara="1" wrap="square" lIns="91425" tIns="91425" rIns="91425" bIns="91425" anchor="ctr" anchorCtr="0">
            <a:noAutofit/>
          </a:bodyPr>
          <a:lstStyle>
            <a:lvl1pPr marL="609585" lvl="0" indent="-406390" rtl="0">
              <a:spcBef>
                <a:spcPts val="0"/>
              </a:spcBef>
              <a:spcAft>
                <a:spcPts val="0"/>
              </a:spcAft>
              <a:buClr>
                <a:srgbClr val="434343"/>
              </a:buClr>
              <a:buSzPts val="1200"/>
              <a:buFont typeface="Barlow Semi Condensed Medium"/>
              <a:buAutoNum type="arabicPeriod"/>
              <a:defRPr sz="1600">
                <a:solidFill>
                  <a:schemeClr val="dk2"/>
                </a:solidFill>
                <a:latin typeface="Barlow Semi Condensed"/>
                <a:ea typeface="Barlow Semi Condensed"/>
                <a:cs typeface="Barlow Semi Condensed"/>
                <a:sym typeface="Barlow Semi Condensed"/>
              </a:defRPr>
            </a:lvl1pPr>
            <a:lvl2pPr marL="1219170" lvl="1"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828754" lvl="2"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2438339" lvl="3"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3047924" lvl="4"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3657509" lvl="5"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4267093" lvl="6"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4876678" lvl="7"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5486263" lvl="8"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404000" y="4479167"/>
            <a:ext cx="202400" cy="12764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5776733"/>
            <a:ext cx="595600" cy="8852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400985" y="5557067"/>
            <a:ext cx="389367" cy="390100"/>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9" name="Google Shape;1149;p23"/>
          <p:cNvGrpSpPr/>
          <p:nvPr/>
        </p:nvGrpSpPr>
        <p:grpSpPr>
          <a:xfrm>
            <a:off x="198386" y="4299067"/>
            <a:ext cx="390815" cy="391184"/>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56" name="Google Shape;1156;p23"/>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10752367" y="702567"/>
            <a:ext cx="775733" cy="776467"/>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5" name="Google Shape;1165;p23"/>
          <p:cNvGrpSpPr/>
          <p:nvPr/>
        </p:nvGrpSpPr>
        <p:grpSpPr>
          <a:xfrm>
            <a:off x="9378501" y="227834"/>
            <a:ext cx="389367" cy="390100"/>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0" name="Google Shape;1170;p23"/>
          <p:cNvGrpSpPr/>
          <p:nvPr/>
        </p:nvGrpSpPr>
        <p:grpSpPr>
          <a:xfrm>
            <a:off x="11677267" y="306200"/>
            <a:ext cx="233333" cy="233333"/>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3"/>
          <p:cNvGrpSpPr/>
          <p:nvPr/>
        </p:nvGrpSpPr>
        <p:grpSpPr>
          <a:xfrm>
            <a:off x="11320067" y="227833"/>
            <a:ext cx="233351" cy="36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9" name="Google Shape;1179;p23"/>
          <p:cNvGrpSpPr/>
          <p:nvPr/>
        </p:nvGrpSpPr>
        <p:grpSpPr>
          <a:xfrm>
            <a:off x="10555134" y="1499467"/>
            <a:ext cx="233351" cy="36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606862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225070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69419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440015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09614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9844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943019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77277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7"/>
          <p:cNvSpPr txBox="1">
            <a:spLocks noGrp="1"/>
          </p:cNvSpPr>
          <p:nvPr>
            <p:ph type="subTitle" idx="1"/>
          </p:nvPr>
        </p:nvSpPr>
        <p:spPr>
          <a:xfrm>
            <a:off x="3804433" y="2338633"/>
            <a:ext cx="5412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3" name="Google Shape;213;p7"/>
          <p:cNvSpPr txBox="1">
            <a:spLocks noGrp="1"/>
          </p:cNvSpPr>
          <p:nvPr>
            <p:ph type="subTitle" idx="2"/>
          </p:nvPr>
        </p:nvSpPr>
        <p:spPr>
          <a:xfrm>
            <a:off x="3804433" y="3023159"/>
            <a:ext cx="5412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4" name="Google Shape;214;p7"/>
          <p:cNvSpPr txBox="1">
            <a:spLocks noGrp="1"/>
          </p:cNvSpPr>
          <p:nvPr>
            <p:ph type="subTitle" idx="3"/>
          </p:nvPr>
        </p:nvSpPr>
        <p:spPr>
          <a:xfrm>
            <a:off x="3804433" y="3707684"/>
            <a:ext cx="5412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5" name="Google Shape;215;p7"/>
          <p:cNvSpPr txBox="1">
            <a:spLocks noGrp="1"/>
          </p:cNvSpPr>
          <p:nvPr>
            <p:ph type="subTitle" idx="4"/>
          </p:nvPr>
        </p:nvSpPr>
        <p:spPr>
          <a:xfrm>
            <a:off x="3804433" y="4392208"/>
            <a:ext cx="5412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6" name="Google Shape;216;p7"/>
          <p:cNvSpPr txBox="1">
            <a:spLocks noGrp="1"/>
          </p:cNvSpPr>
          <p:nvPr>
            <p:ph type="subTitle" idx="5"/>
          </p:nvPr>
        </p:nvSpPr>
        <p:spPr>
          <a:xfrm>
            <a:off x="3804433" y="5076733"/>
            <a:ext cx="5412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217" name="Google Shape;217;p7"/>
          <p:cNvGrpSpPr/>
          <p:nvPr/>
        </p:nvGrpSpPr>
        <p:grpSpPr>
          <a:xfrm>
            <a:off x="753967" y="720004"/>
            <a:ext cx="10478035" cy="5618563"/>
            <a:chOff x="565475" y="540003"/>
            <a:chExt cx="7858526" cy="4213922"/>
          </a:xfrm>
        </p:grpSpPr>
        <p:sp>
          <p:nvSpPr>
            <p:cNvPr id="218" name="Google Shape;218;p7"/>
            <p:cNvSpPr/>
            <p:nvPr/>
          </p:nvSpPr>
          <p:spPr>
            <a:xfrm>
              <a:off x="7364750" y="1273500"/>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9" name="Google Shape;219;p7"/>
            <p:cNvGrpSpPr/>
            <p:nvPr/>
          </p:nvGrpSpPr>
          <p:grpSpPr>
            <a:xfrm>
              <a:off x="4123125" y="4603500"/>
              <a:ext cx="448875" cy="150425"/>
              <a:chOff x="5537775" y="4224600"/>
              <a:chExt cx="448875" cy="150425"/>
            </a:xfrm>
          </p:grpSpPr>
          <p:sp>
            <p:nvSpPr>
              <p:cNvPr id="220" name="Google Shape;220;p7"/>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7"/>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7"/>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 name="Google Shape;225;p7"/>
            <p:cNvGrpSpPr/>
            <p:nvPr/>
          </p:nvGrpSpPr>
          <p:grpSpPr>
            <a:xfrm>
              <a:off x="7737636" y="1248453"/>
              <a:ext cx="658543" cy="202711"/>
              <a:chOff x="3489250" y="4014775"/>
              <a:chExt cx="368725" cy="113500"/>
            </a:xfrm>
          </p:grpSpPr>
          <p:sp>
            <p:nvSpPr>
              <p:cNvPr id="226" name="Google Shape;226;p7"/>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7"/>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2" name="Google Shape;232;p7"/>
            <p:cNvSpPr/>
            <p:nvPr/>
          </p:nvSpPr>
          <p:spPr>
            <a:xfrm flipH="1">
              <a:off x="7611600" y="33612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flipH="1">
              <a:off x="4644725" y="4390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4" name="Google Shape;234;p7"/>
            <p:cNvGrpSpPr/>
            <p:nvPr/>
          </p:nvGrpSpPr>
          <p:grpSpPr>
            <a:xfrm flipH="1">
              <a:off x="801925" y="2848800"/>
              <a:ext cx="72600" cy="72600"/>
              <a:chOff x="2145125" y="90950"/>
              <a:chExt cx="72600" cy="72600"/>
            </a:xfrm>
          </p:grpSpPr>
          <p:cxnSp>
            <p:nvCxnSpPr>
              <p:cNvPr id="235" name="Google Shape;235;p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36" name="Google Shape;236;p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37" name="Google Shape;237;p7"/>
            <p:cNvSpPr/>
            <p:nvPr/>
          </p:nvSpPr>
          <p:spPr>
            <a:xfrm>
              <a:off x="8339400" y="5400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flipH="1">
              <a:off x="565475" y="30052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17917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065204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166336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ED1C14C-A143-42F5-B247-D0E800131009}" type="datetimeFigureOut">
              <a:rPr lang="en-US" smtClean="0"/>
              <a:t>5/24/2023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58559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8727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ED1C14C-A143-42F5-B247-D0E800131009}" type="datetimeFigureOut">
              <a:rPr lang="en-US" smtClean="0"/>
              <a:t>5/24/2023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494749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70372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3336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2144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55023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ED1C14C-A143-42F5-B247-D0E800131009}" type="datetimeFigureOut">
              <a:rPr lang="en-US" smtClean="0"/>
              <a:t>5/24/2023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905650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9"/>
        <p:cNvGrpSpPr/>
        <p:nvPr/>
      </p:nvGrpSpPr>
      <p:grpSpPr>
        <a:xfrm>
          <a:off x="0" y="0"/>
          <a:ext cx="0" cy="0"/>
          <a:chOff x="0" y="0"/>
          <a:chExt cx="0" cy="0"/>
        </a:xfrm>
      </p:grpSpPr>
      <p:sp>
        <p:nvSpPr>
          <p:cNvPr id="240" name="Google Shape;240;p8"/>
          <p:cNvSpPr txBox="1">
            <a:spLocks noGrp="1"/>
          </p:cNvSpPr>
          <p:nvPr>
            <p:ph type="title"/>
          </p:nvPr>
        </p:nvSpPr>
        <p:spPr>
          <a:xfrm>
            <a:off x="960000" y="1495200"/>
            <a:ext cx="5972000" cy="30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9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41" name="Google Shape;241;p8"/>
          <p:cNvSpPr txBox="1">
            <a:spLocks noGrp="1"/>
          </p:cNvSpPr>
          <p:nvPr>
            <p:ph type="subTitle" idx="1"/>
          </p:nvPr>
        </p:nvSpPr>
        <p:spPr>
          <a:xfrm>
            <a:off x="1819000" y="4564000"/>
            <a:ext cx="4254000" cy="7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242" name="Google Shape;242;p8"/>
          <p:cNvGrpSpPr/>
          <p:nvPr/>
        </p:nvGrpSpPr>
        <p:grpSpPr>
          <a:xfrm>
            <a:off x="381201" y="514800"/>
            <a:ext cx="11334300" cy="6041733"/>
            <a:chOff x="285900" y="386100"/>
            <a:chExt cx="8500725" cy="4531300"/>
          </a:xfrm>
        </p:grpSpPr>
        <p:grpSp>
          <p:nvGrpSpPr>
            <p:cNvPr id="243" name="Google Shape;243;p8"/>
            <p:cNvGrpSpPr/>
            <p:nvPr/>
          </p:nvGrpSpPr>
          <p:grpSpPr>
            <a:xfrm>
              <a:off x="4280588" y="4731875"/>
              <a:ext cx="582825" cy="185525"/>
              <a:chOff x="4836675" y="3905125"/>
              <a:chExt cx="582825" cy="185525"/>
            </a:xfrm>
          </p:grpSpPr>
          <p:sp>
            <p:nvSpPr>
              <p:cNvPr id="244" name="Google Shape;244;p8"/>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8"/>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8"/>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8"/>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 name="Google Shape;248;p8"/>
            <p:cNvSpPr/>
            <p:nvPr/>
          </p:nvSpPr>
          <p:spPr>
            <a:xfrm>
              <a:off x="5153750" y="399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9" name="Google Shape;249;p8"/>
            <p:cNvGrpSpPr/>
            <p:nvPr/>
          </p:nvGrpSpPr>
          <p:grpSpPr>
            <a:xfrm>
              <a:off x="4863425" y="540000"/>
              <a:ext cx="72600" cy="72600"/>
              <a:chOff x="2145125" y="90950"/>
              <a:chExt cx="72600" cy="72600"/>
            </a:xfrm>
          </p:grpSpPr>
          <p:cxnSp>
            <p:nvCxnSpPr>
              <p:cNvPr id="250" name="Google Shape;250;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52" name="Google Shape;252;p8"/>
            <p:cNvGrpSpPr/>
            <p:nvPr/>
          </p:nvGrpSpPr>
          <p:grpSpPr>
            <a:xfrm flipH="1">
              <a:off x="7046825" y="930425"/>
              <a:ext cx="368800" cy="113600"/>
              <a:chOff x="645625" y="3253125"/>
              <a:chExt cx="368800" cy="113600"/>
            </a:xfrm>
          </p:grpSpPr>
          <p:sp>
            <p:nvSpPr>
              <p:cNvPr id="253" name="Google Shape;253;p8"/>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8"/>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9" name="Google Shape;259;p8"/>
            <p:cNvGrpSpPr/>
            <p:nvPr/>
          </p:nvGrpSpPr>
          <p:grpSpPr>
            <a:xfrm flipH="1">
              <a:off x="358500" y="386100"/>
              <a:ext cx="723000" cy="307800"/>
              <a:chOff x="6408575" y="622725"/>
              <a:chExt cx="723000" cy="307800"/>
            </a:xfrm>
          </p:grpSpPr>
          <p:sp>
            <p:nvSpPr>
              <p:cNvPr id="260" name="Google Shape;260;p8"/>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8"/>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8"/>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8"/>
            <p:cNvSpPr/>
            <p:nvPr/>
          </p:nvSpPr>
          <p:spPr>
            <a:xfrm flipH="1">
              <a:off x="4943850" y="4561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5" name="Google Shape;265;p8"/>
            <p:cNvGrpSpPr/>
            <p:nvPr/>
          </p:nvGrpSpPr>
          <p:grpSpPr>
            <a:xfrm flipH="1">
              <a:off x="8714025" y="878325"/>
              <a:ext cx="72600" cy="72600"/>
              <a:chOff x="2145125" y="90950"/>
              <a:chExt cx="72600" cy="72600"/>
            </a:xfrm>
          </p:grpSpPr>
          <p:cxnSp>
            <p:nvCxnSpPr>
              <p:cNvPr id="266" name="Google Shape;266;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8" name="Google Shape;268;p8"/>
            <p:cNvGrpSpPr/>
            <p:nvPr/>
          </p:nvGrpSpPr>
          <p:grpSpPr>
            <a:xfrm>
              <a:off x="285900" y="3032825"/>
              <a:ext cx="72600" cy="72600"/>
              <a:chOff x="2145125" y="90950"/>
              <a:chExt cx="72600" cy="72600"/>
            </a:xfrm>
          </p:grpSpPr>
          <p:cxnSp>
            <p:nvCxnSpPr>
              <p:cNvPr id="269" name="Google Shape;269;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70" name="Google Shape;270;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71" name="Google Shape;271;p8"/>
            <p:cNvSpPr/>
            <p:nvPr/>
          </p:nvSpPr>
          <p:spPr>
            <a:xfrm>
              <a:off x="8629425" y="65427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2" name="Google Shape;272;p8"/>
            <p:cNvGrpSpPr/>
            <p:nvPr/>
          </p:nvGrpSpPr>
          <p:grpSpPr>
            <a:xfrm>
              <a:off x="358500" y="3105425"/>
              <a:ext cx="72600" cy="72600"/>
              <a:chOff x="2145125" y="90950"/>
              <a:chExt cx="72600" cy="72600"/>
            </a:xfrm>
          </p:grpSpPr>
          <p:cxnSp>
            <p:nvCxnSpPr>
              <p:cNvPr id="273" name="Google Shape;273;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74" name="Google Shape;274;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75" name="Google Shape;275;p8"/>
            <p:cNvSpPr/>
            <p:nvPr/>
          </p:nvSpPr>
          <p:spPr>
            <a:xfrm>
              <a:off x="8381700" y="4561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11952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84650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409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ED1C14C-A143-42F5-B247-D0E800131009}" type="datetimeFigureOut">
              <a:rPr lang="en-US" smtClean="0"/>
              <a:t>5/24/2023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351521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6"/>
        <p:cNvGrpSpPr/>
        <p:nvPr/>
      </p:nvGrpSpPr>
      <p:grpSpPr>
        <a:xfrm>
          <a:off x="0" y="0"/>
          <a:ext cx="0" cy="0"/>
          <a:chOff x="0" y="0"/>
          <a:chExt cx="0" cy="0"/>
        </a:xfrm>
      </p:grpSpPr>
      <p:sp>
        <p:nvSpPr>
          <p:cNvPr id="277" name="Google Shape;277;p9"/>
          <p:cNvSpPr txBox="1">
            <a:spLocks noGrp="1"/>
          </p:cNvSpPr>
          <p:nvPr>
            <p:ph type="title"/>
          </p:nvPr>
        </p:nvSpPr>
        <p:spPr>
          <a:xfrm>
            <a:off x="2903367" y="2231533"/>
            <a:ext cx="6385200" cy="14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3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78" name="Google Shape;278;p9"/>
          <p:cNvSpPr txBox="1">
            <a:spLocks noGrp="1"/>
          </p:cNvSpPr>
          <p:nvPr>
            <p:ph type="subTitle" idx="1"/>
          </p:nvPr>
        </p:nvSpPr>
        <p:spPr>
          <a:xfrm>
            <a:off x="2903417" y="3838467"/>
            <a:ext cx="6385200" cy="7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279" name="Google Shape;279;p9"/>
          <p:cNvGrpSpPr/>
          <p:nvPr/>
        </p:nvGrpSpPr>
        <p:grpSpPr>
          <a:xfrm>
            <a:off x="460567" y="404767"/>
            <a:ext cx="11353400" cy="6041267"/>
            <a:chOff x="345425" y="303575"/>
            <a:chExt cx="8515050" cy="4530950"/>
          </a:xfrm>
        </p:grpSpPr>
        <p:sp>
          <p:nvSpPr>
            <p:cNvPr id="280" name="Google Shape;280;p9"/>
            <p:cNvSpPr/>
            <p:nvPr/>
          </p:nvSpPr>
          <p:spPr>
            <a:xfrm>
              <a:off x="8313925" y="13507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9"/>
            <p:cNvSpPr/>
            <p:nvPr/>
          </p:nvSpPr>
          <p:spPr>
            <a:xfrm>
              <a:off x="345425" y="11325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2" name="Google Shape;282;p9"/>
            <p:cNvGrpSpPr/>
            <p:nvPr/>
          </p:nvGrpSpPr>
          <p:grpSpPr>
            <a:xfrm>
              <a:off x="1394925" y="1138575"/>
              <a:ext cx="72600" cy="72600"/>
              <a:chOff x="2145125" y="90950"/>
              <a:chExt cx="72600" cy="72600"/>
            </a:xfrm>
          </p:grpSpPr>
          <p:cxnSp>
            <p:nvCxnSpPr>
              <p:cNvPr id="283" name="Google Shape;283;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84" name="Google Shape;284;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85" name="Google Shape;285;p9"/>
            <p:cNvGrpSpPr/>
            <p:nvPr/>
          </p:nvGrpSpPr>
          <p:grpSpPr>
            <a:xfrm flipH="1">
              <a:off x="453400" y="1999300"/>
              <a:ext cx="723000" cy="307800"/>
              <a:chOff x="6408575" y="622725"/>
              <a:chExt cx="723000" cy="307800"/>
            </a:xfrm>
          </p:grpSpPr>
          <p:sp>
            <p:nvSpPr>
              <p:cNvPr id="286" name="Google Shape;286;p9"/>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9"/>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9"/>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9"/>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 name="Google Shape;290;p9"/>
            <p:cNvGrpSpPr/>
            <p:nvPr/>
          </p:nvGrpSpPr>
          <p:grpSpPr>
            <a:xfrm>
              <a:off x="8787875" y="2116900"/>
              <a:ext cx="72600" cy="72600"/>
              <a:chOff x="2145125" y="90950"/>
              <a:chExt cx="72600" cy="72600"/>
            </a:xfrm>
          </p:grpSpPr>
          <p:cxnSp>
            <p:nvCxnSpPr>
              <p:cNvPr id="291" name="Google Shape;291;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92" name="Google Shape;292;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93" name="Google Shape;293;p9"/>
            <p:cNvGrpSpPr/>
            <p:nvPr/>
          </p:nvGrpSpPr>
          <p:grpSpPr>
            <a:xfrm>
              <a:off x="6432163" y="388175"/>
              <a:ext cx="838400" cy="220775"/>
              <a:chOff x="1095175" y="1018225"/>
              <a:chExt cx="838400" cy="220775"/>
            </a:xfrm>
          </p:grpSpPr>
          <p:sp>
            <p:nvSpPr>
              <p:cNvPr id="294" name="Google Shape;294;p9"/>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9"/>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9"/>
            <p:cNvSpPr/>
            <p:nvPr/>
          </p:nvSpPr>
          <p:spPr>
            <a:xfrm>
              <a:off x="7520988" y="3035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4410900" y="45292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2" name="Google Shape;302;p9"/>
            <p:cNvGrpSpPr/>
            <p:nvPr/>
          </p:nvGrpSpPr>
          <p:grpSpPr>
            <a:xfrm>
              <a:off x="4660488" y="4761925"/>
              <a:ext cx="72600" cy="72600"/>
              <a:chOff x="2145125" y="90950"/>
              <a:chExt cx="72600" cy="72600"/>
            </a:xfrm>
          </p:grpSpPr>
          <p:cxnSp>
            <p:nvCxnSpPr>
              <p:cNvPr id="303" name="Google Shape;303;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04" name="Google Shape;304;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45642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305"/>
        <p:cNvGrpSpPr/>
        <p:nvPr/>
      </p:nvGrpSpPr>
      <p:grpSpPr>
        <a:xfrm>
          <a:off x="0" y="0"/>
          <a:ext cx="0" cy="0"/>
          <a:chOff x="0" y="0"/>
          <a:chExt cx="0" cy="0"/>
        </a:xfrm>
      </p:grpSpPr>
      <p:sp>
        <p:nvSpPr>
          <p:cNvPr id="306" name="Google Shape;306;p10"/>
          <p:cNvSpPr/>
          <p:nvPr/>
        </p:nvSpPr>
        <p:spPr>
          <a:xfrm>
            <a:off x="4762867" y="1854267"/>
            <a:ext cx="6469200" cy="3660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0"/>
          <p:cNvSpPr txBox="1">
            <a:spLocks noGrp="1"/>
          </p:cNvSpPr>
          <p:nvPr>
            <p:ph type="title"/>
          </p:nvPr>
        </p:nvSpPr>
        <p:spPr>
          <a:xfrm>
            <a:off x="5380867" y="3193567"/>
            <a:ext cx="5233200" cy="1981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800"/>
              <a:buNone/>
              <a:defRPr sz="5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37175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649444"/>
            <a:ext cx="10272000" cy="4488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extLst>
      <p:ext uri="{BB962C8B-B14F-4D97-AF65-F5344CB8AC3E}">
        <p14:creationId xmlns:p14="http://schemas.microsoft.com/office/powerpoint/2010/main" val="18582741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859073229"/>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ED1C14C-A143-42F5-B247-D0E800131009}" type="datetimeFigureOut">
              <a:rPr lang="en-US" smtClean="0"/>
              <a:t>5/24/2023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B03D32D-F1BC-4E9C-97E1-36CFF5B2234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944235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992" name="Google Shape;992;p35"/>
          <p:cNvGrpSpPr/>
          <p:nvPr/>
        </p:nvGrpSpPr>
        <p:grpSpPr>
          <a:xfrm>
            <a:off x="3432307" y="456634"/>
            <a:ext cx="5247231" cy="4494461"/>
            <a:chOff x="2574230" y="342475"/>
            <a:chExt cx="3935423" cy="3370846"/>
          </a:xfrm>
        </p:grpSpPr>
        <p:grpSp>
          <p:nvGrpSpPr>
            <p:cNvPr id="993" name="Google Shape;993;p35"/>
            <p:cNvGrpSpPr/>
            <p:nvPr/>
          </p:nvGrpSpPr>
          <p:grpSpPr>
            <a:xfrm>
              <a:off x="2574230" y="342475"/>
              <a:ext cx="3935423" cy="3370846"/>
              <a:chOff x="2574230" y="342475"/>
              <a:chExt cx="3935423" cy="3370846"/>
            </a:xfrm>
          </p:grpSpPr>
          <p:grpSp>
            <p:nvGrpSpPr>
              <p:cNvPr id="994" name="Google Shape;994;p35"/>
              <p:cNvGrpSpPr/>
              <p:nvPr/>
            </p:nvGrpSpPr>
            <p:grpSpPr>
              <a:xfrm>
                <a:off x="2574230" y="539990"/>
                <a:ext cx="3935423" cy="3173331"/>
                <a:chOff x="2574230" y="539990"/>
                <a:chExt cx="3935423" cy="3173331"/>
              </a:xfrm>
            </p:grpSpPr>
            <p:sp>
              <p:nvSpPr>
                <p:cNvPr id="995" name="Google Shape;995;p35"/>
                <p:cNvSpPr/>
                <p:nvPr/>
              </p:nvSpPr>
              <p:spPr>
                <a:xfrm>
                  <a:off x="2574230" y="983287"/>
                  <a:ext cx="3935423" cy="2730034"/>
                </a:xfrm>
                <a:custGeom>
                  <a:avLst/>
                  <a:gdLst/>
                  <a:ahLst/>
                  <a:cxnLst/>
                  <a:rect l="l" t="t" r="r" b="b"/>
                  <a:pathLst>
                    <a:path w="84838" h="58875" extrusionOk="0">
                      <a:moveTo>
                        <a:pt x="27109" y="1"/>
                      </a:moveTo>
                      <a:cubicBezTo>
                        <a:pt x="21245" y="1"/>
                        <a:pt x="14813" y="2612"/>
                        <a:pt x="9991" y="11566"/>
                      </a:cubicBezTo>
                      <a:cubicBezTo>
                        <a:pt x="0" y="30120"/>
                        <a:pt x="15968" y="58618"/>
                        <a:pt x="42419" y="58874"/>
                      </a:cubicBezTo>
                      <a:cubicBezTo>
                        <a:pt x="68870" y="58620"/>
                        <a:pt x="84837" y="30122"/>
                        <a:pt x="74847" y="11566"/>
                      </a:cubicBezTo>
                      <a:cubicBezTo>
                        <a:pt x="70025" y="2612"/>
                        <a:pt x="63592" y="1"/>
                        <a:pt x="57728" y="1"/>
                      </a:cubicBezTo>
                      <a:cubicBezTo>
                        <a:pt x="54011" y="1"/>
                        <a:pt x="50522" y="1050"/>
                        <a:pt x="47817" y="2198"/>
                      </a:cubicBezTo>
                      <a:cubicBezTo>
                        <a:pt x="46089" y="2932"/>
                        <a:pt x="44254" y="3299"/>
                        <a:pt x="42419" y="3299"/>
                      </a:cubicBezTo>
                      <a:cubicBezTo>
                        <a:pt x="40584" y="3299"/>
                        <a:pt x="38749" y="2932"/>
                        <a:pt x="37021" y="2198"/>
                      </a:cubicBezTo>
                      <a:cubicBezTo>
                        <a:pt x="34315" y="1050"/>
                        <a:pt x="30826" y="1"/>
                        <a:pt x="27109"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6" name="Google Shape;996;p35"/>
                <p:cNvSpPr/>
                <p:nvPr/>
              </p:nvSpPr>
              <p:spPr>
                <a:xfrm>
                  <a:off x="2939393" y="1638773"/>
                  <a:ext cx="3502442" cy="2074455"/>
                </a:xfrm>
                <a:custGeom>
                  <a:avLst/>
                  <a:gdLst/>
                  <a:ahLst/>
                  <a:cxnLst/>
                  <a:rect l="l" t="t" r="r" b="b"/>
                  <a:pathLst>
                    <a:path w="75504" h="44737" extrusionOk="0">
                      <a:moveTo>
                        <a:pt x="68169" y="1"/>
                      </a:moveTo>
                      <a:cubicBezTo>
                        <a:pt x="72111" y="18043"/>
                        <a:pt x="56880" y="40605"/>
                        <a:pt x="33357" y="40830"/>
                      </a:cubicBezTo>
                      <a:cubicBezTo>
                        <a:pt x="17031" y="40672"/>
                        <a:pt x="4700" y="29752"/>
                        <a:pt x="1" y="17052"/>
                      </a:cubicBezTo>
                      <a:lnTo>
                        <a:pt x="1" y="17052"/>
                      </a:lnTo>
                      <a:cubicBezTo>
                        <a:pt x="3431" y="31334"/>
                        <a:pt x="16564" y="44563"/>
                        <a:pt x="34547" y="44736"/>
                      </a:cubicBezTo>
                      <a:cubicBezTo>
                        <a:pt x="59806" y="44494"/>
                        <a:pt x="75504" y="18500"/>
                        <a:pt x="68169"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7" name="Google Shape;997;p35"/>
                <p:cNvSpPr/>
                <p:nvPr/>
              </p:nvSpPr>
              <p:spPr>
                <a:xfrm>
                  <a:off x="4562399" y="539990"/>
                  <a:ext cx="591951" cy="497365"/>
                </a:xfrm>
                <a:custGeom>
                  <a:avLst/>
                  <a:gdLst/>
                  <a:ahLst/>
                  <a:cxnLst/>
                  <a:rect l="l" t="t" r="r" b="b"/>
                  <a:pathLst>
                    <a:path w="12761" h="10726" extrusionOk="0">
                      <a:moveTo>
                        <a:pt x="10482" y="1"/>
                      </a:moveTo>
                      <a:cubicBezTo>
                        <a:pt x="10372" y="1"/>
                        <a:pt x="10260" y="10"/>
                        <a:pt x="10146" y="30"/>
                      </a:cubicBezTo>
                      <a:cubicBezTo>
                        <a:pt x="7347" y="513"/>
                        <a:pt x="3609" y="1311"/>
                        <a:pt x="2382" y="2288"/>
                      </a:cubicBezTo>
                      <a:cubicBezTo>
                        <a:pt x="337" y="3915"/>
                        <a:pt x="0" y="6892"/>
                        <a:pt x="1627" y="8939"/>
                      </a:cubicBezTo>
                      <a:cubicBezTo>
                        <a:pt x="2562" y="10114"/>
                        <a:pt x="3940" y="10725"/>
                        <a:pt x="5333" y="10725"/>
                      </a:cubicBezTo>
                      <a:cubicBezTo>
                        <a:pt x="6366" y="10725"/>
                        <a:pt x="7407" y="10389"/>
                        <a:pt x="8279" y="9695"/>
                      </a:cubicBezTo>
                      <a:cubicBezTo>
                        <a:pt x="9506" y="8718"/>
                        <a:pt x="11123" y="5253"/>
                        <a:pt x="12221" y="2640"/>
                      </a:cubicBezTo>
                      <a:cubicBezTo>
                        <a:pt x="12761" y="1360"/>
                        <a:pt x="11797" y="1"/>
                        <a:pt x="10482"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998" name="Google Shape;998;p35"/>
              <p:cNvSpPr/>
              <p:nvPr/>
            </p:nvSpPr>
            <p:spPr>
              <a:xfrm rot="9837823">
                <a:off x="4406787" y="1167513"/>
                <a:ext cx="325526" cy="248967"/>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dk1"/>
              </a:solid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999" name="Google Shape;999;p35"/>
              <p:cNvCxnSpPr/>
              <p:nvPr/>
            </p:nvCxnSpPr>
            <p:spPr>
              <a:xfrm rot="10800000">
                <a:off x="4564025" y="342475"/>
                <a:ext cx="0" cy="1011600"/>
              </a:xfrm>
              <a:prstGeom prst="straightConnector1">
                <a:avLst/>
              </a:prstGeom>
              <a:noFill/>
              <a:ln w="9525" cap="flat" cmpd="sng">
                <a:solidFill>
                  <a:schemeClr val="dk1"/>
                </a:solidFill>
                <a:prstDash val="solid"/>
                <a:round/>
                <a:headEnd type="none" w="med" len="med"/>
                <a:tailEnd type="none" w="med" len="med"/>
              </a:ln>
            </p:spPr>
          </p:cxnSp>
          <p:cxnSp>
            <p:nvCxnSpPr>
              <p:cNvPr id="1000" name="Google Shape;1000;p35"/>
              <p:cNvCxnSpPr/>
              <p:nvPr/>
            </p:nvCxnSpPr>
            <p:spPr>
              <a:xfrm flipH="1">
                <a:off x="4563975" y="796525"/>
                <a:ext cx="286800" cy="231000"/>
              </a:xfrm>
              <a:prstGeom prst="straightConnector1">
                <a:avLst/>
              </a:prstGeom>
              <a:noFill/>
              <a:ln w="9525" cap="flat" cmpd="sng">
                <a:solidFill>
                  <a:schemeClr val="dk1"/>
                </a:solidFill>
                <a:prstDash val="solid"/>
                <a:round/>
                <a:headEnd type="none" w="med" len="med"/>
                <a:tailEnd type="none" w="med" len="med"/>
              </a:ln>
            </p:spPr>
          </p:cxnSp>
        </p:grpSp>
        <p:sp>
          <p:nvSpPr>
            <p:cNvPr id="1001" name="Google Shape;1001;p35"/>
            <p:cNvSpPr/>
            <p:nvPr/>
          </p:nvSpPr>
          <p:spPr>
            <a:xfrm>
              <a:off x="3388375" y="1347325"/>
              <a:ext cx="368700" cy="3687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002" name="Google Shape;1002;p35"/>
          <p:cNvGrpSpPr/>
          <p:nvPr/>
        </p:nvGrpSpPr>
        <p:grpSpPr>
          <a:xfrm>
            <a:off x="9800414" y="3316009"/>
            <a:ext cx="1899663" cy="3542209"/>
            <a:chOff x="7492700" y="3190650"/>
            <a:chExt cx="1047300" cy="1952850"/>
          </a:xfrm>
        </p:grpSpPr>
        <p:sp>
          <p:nvSpPr>
            <p:cNvPr id="1003" name="Google Shape;1003;p35"/>
            <p:cNvSpPr/>
            <p:nvPr/>
          </p:nvSpPr>
          <p:spPr>
            <a:xfrm>
              <a:off x="8396250" y="3735375"/>
              <a:ext cx="127825" cy="25"/>
            </a:xfrm>
            <a:custGeom>
              <a:avLst/>
              <a:gdLst/>
              <a:ahLst/>
              <a:cxnLst/>
              <a:rect l="l" t="t" r="r" b="b"/>
              <a:pathLst>
                <a:path w="5113" h="1" extrusionOk="0">
                  <a:moveTo>
                    <a:pt x="0" y="1"/>
                  </a:moveTo>
                  <a:lnTo>
                    <a:pt x="5113" y="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4" name="Google Shape;1004;p35"/>
            <p:cNvSpPr/>
            <p:nvPr/>
          </p:nvSpPr>
          <p:spPr>
            <a:xfrm>
              <a:off x="8396250" y="3730200"/>
              <a:ext cx="127825" cy="10275"/>
            </a:xfrm>
            <a:custGeom>
              <a:avLst/>
              <a:gdLst/>
              <a:ahLst/>
              <a:cxnLst/>
              <a:rect l="l" t="t" r="r" b="b"/>
              <a:pathLst>
                <a:path w="5113" h="411" extrusionOk="0">
                  <a:moveTo>
                    <a:pt x="0" y="1"/>
                  </a:moveTo>
                  <a:lnTo>
                    <a:pt x="0" y="411"/>
                  </a:lnTo>
                  <a:lnTo>
                    <a:pt x="5113" y="411"/>
                  </a:lnTo>
                  <a:lnTo>
                    <a:pt x="5113"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5" name="Google Shape;1005;p35"/>
            <p:cNvSpPr/>
            <p:nvPr/>
          </p:nvSpPr>
          <p:spPr>
            <a:xfrm>
              <a:off x="8054425" y="3416675"/>
              <a:ext cx="55200" cy="80150"/>
            </a:xfrm>
            <a:custGeom>
              <a:avLst/>
              <a:gdLst/>
              <a:ahLst/>
              <a:cxnLst/>
              <a:rect l="l" t="t" r="r" b="b"/>
              <a:pathLst>
                <a:path w="2208" h="3206" extrusionOk="0">
                  <a:moveTo>
                    <a:pt x="1104" y="0"/>
                  </a:moveTo>
                  <a:cubicBezTo>
                    <a:pt x="493" y="0"/>
                    <a:pt x="1" y="881"/>
                    <a:pt x="1" y="1490"/>
                  </a:cubicBezTo>
                  <a:lnTo>
                    <a:pt x="1" y="3206"/>
                  </a:lnTo>
                  <a:lnTo>
                    <a:pt x="2207" y="3206"/>
                  </a:lnTo>
                  <a:lnTo>
                    <a:pt x="2207" y="1490"/>
                  </a:lnTo>
                  <a:cubicBezTo>
                    <a:pt x="2207" y="879"/>
                    <a:pt x="1713" y="0"/>
                    <a:pt x="110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6" name="Google Shape;1006;p35"/>
            <p:cNvSpPr/>
            <p:nvPr/>
          </p:nvSpPr>
          <p:spPr>
            <a:xfrm>
              <a:off x="8050150" y="3412275"/>
              <a:ext cx="63800" cy="88875"/>
            </a:xfrm>
            <a:custGeom>
              <a:avLst/>
              <a:gdLst/>
              <a:ahLst/>
              <a:cxnLst/>
              <a:rect l="l" t="t" r="r" b="b"/>
              <a:pathLst>
                <a:path w="2552" h="3555" extrusionOk="0">
                  <a:moveTo>
                    <a:pt x="1273" y="352"/>
                  </a:moveTo>
                  <a:cubicBezTo>
                    <a:pt x="1742" y="352"/>
                    <a:pt x="2201" y="1104"/>
                    <a:pt x="2201" y="1666"/>
                  </a:cubicBezTo>
                  <a:lnTo>
                    <a:pt x="2201" y="3208"/>
                  </a:lnTo>
                  <a:lnTo>
                    <a:pt x="345" y="3208"/>
                  </a:lnTo>
                  <a:lnTo>
                    <a:pt x="345" y="1666"/>
                  </a:lnTo>
                  <a:cubicBezTo>
                    <a:pt x="345" y="1104"/>
                    <a:pt x="802" y="352"/>
                    <a:pt x="1273" y="352"/>
                  </a:cubicBezTo>
                  <a:close/>
                  <a:moveTo>
                    <a:pt x="1275" y="1"/>
                  </a:moveTo>
                  <a:cubicBezTo>
                    <a:pt x="536" y="1"/>
                    <a:pt x="0" y="994"/>
                    <a:pt x="0" y="1664"/>
                  </a:cubicBezTo>
                  <a:lnTo>
                    <a:pt x="0" y="3555"/>
                  </a:lnTo>
                  <a:lnTo>
                    <a:pt x="2552" y="3555"/>
                  </a:lnTo>
                  <a:lnTo>
                    <a:pt x="2552" y="1664"/>
                  </a:lnTo>
                  <a:cubicBezTo>
                    <a:pt x="2552" y="994"/>
                    <a:pt x="2016" y="1"/>
                    <a:pt x="1275"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7" name="Google Shape;1007;p35"/>
            <p:cNvSpPr/>
            <p:nvPr/>
          </p:nvSpPr>
          <p:spPr>
            <a:xfrm>
              <a:off x="8081975" y="3195025"/>
              <a:ext cx="25" cy="221675"/>
            </a:xfrm>
            <a:custGeom>
              <a:avLst/>
              <a:gdLst/>
              <a:ahLst/>
              <a:cxnLst/>
              <a:rect l="l" t="t" r="r" b="b"/>
              <a:pathLst>
                <a:path w="1" h="8867" extrusionOk="0">
                  <a:moveTo>
                    <a:pt x="0" y="1"/>
                  </a:moveTo>
                  <a:lnTo>
                    <a:pt x="0" y="8866"/>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8" name="Google Shape;1008;p35"/>
            <p:cNvSpPr/>
            <p:nvPr/>
          </p:nvSpPr>
          <p:spPr>
            <a:xfrm>
              <a:off x="8077575" y="3190650"/>
              <a:ext cx="8800" cy="230425"/>
            </a:xfrm>
            <a:custGeom>
              <a:avLst/>
              <a:gdLst/>
              <a:ahLst/>
              <a:cxnLst/>
              <a:rect l="l" t="t" r="r" b="b"/>
              <a:pathLst>
                <a:path w="352" h="9217" extrusionOk="0">
                  <a:moveTo>
                    <a:pt x="176" y="0"/>
                  </a:moveTo>
                  <a:cubicBezTo>
                    <a:pt x="80" y="0"/>
                    <a:pt x="1" y="79"/>
                    <a:pt x="1" y="176"/>
                  </a:cubicBezTo>
                  <a:lnTo>
                    <a:pt x="1" y="9041"/>
                  </a:lnTo>
                  <a:cubicBezTo>
                    <a:pt x="1" y="9138"/>
                    <a:pt x="80" y="9217"/>
                    <a:pt x="176" y="9217"/>
                  </a:cubicBezTo>
                  <a:cubicBezTo>
                    <a:pt x="273" y="9217"/>
                    <a:pt x="351" y="9138"/>
                    <a:pt x="351" y="9041"/>
                  </a:cubicBezTo>
                  <a:lnTo>
                    <a:pt x="351" y="176"/>
                  </a:lnTo>
                  <a:cubicBezTo>
                    <a:pt x="351" y="79"/>
                    <a:pt x="273" y="0"/>
                    <a:pt x="176"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9" name="Google Shape;1009;p35"/>
            <p:cNvSpPr/>
            <p:nvPr/>
          </p:nvSpPr>
          <p:spPr>
            <a:xfrm>
              <a:off x="8000200" y="3482625"/>
              <a:ext cx="163650" cy="1052700"/>
            </a:xfrm>
            <a:custGeom>
              <a:avLst/>
              <a:gdLst/>
              <a:ahLst/>
              <a:cxnLst/>
              <a:rect l="l" t="t" r="r" b="b"/>
              <a:pathLst>
                <a:path w="6546" h="42108" extrusionOk="0">
                  <a:moveTo>
                    <a:pt x="3273" y="0"/>
                  </a:moveTo>
                  <a:cubicBezTo>
                    <a:pt x="1466" y="0"/>
                    <a:pt x="1" y="2857"/>
                    <a:pt x="1" y="4573"/>
                  </a:cubicBezTo>
                  <a:lnTo>
                    <a:pt x="1" y="39003"/>
                  </a:lnTo>
                  <a:cubicBezTo>
                    <a:pt x="1" y="40719"/>
                    <a:pt x="1466" y="42107"/>
                    <a:pt x="3273" y="42107"/>
                  </a:cubicBezTo>
                  <a:cubicBezTo>
                    <a:pt x="5082" y="42107"/>
                    <a:pt x="6545" y="40717"/>
                    <a:pt x="6545" y="39003"/>
                  </a:cubicBezTo>
                  <a:lnTo>
                    <a:pt x="6545" y="4573"/>
                  </a:lnTo>
                  <a:cubicBezTo>
                    <a:pt x="6545" y="2857"/>
                    <a:pt x="5082" y="0"/>
                    <a:pt x="3273"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0" name="Google Shape;1010;p35"/>
            <p:cNvSpPr/>
            <p:nvPr/>
          </p:nvSpPr>
          <p:spPr>
            <a:xfrm>
              <a:off x="7995775" y="3478225"/>
              <a:ext cx="172400" cy="1061475"/>
            </a:xfrm>
            <a:custGeom>
              <a:avLst/>
              <a:gdLst/>
              <a:ahLst/>
              <a:cxnLst/>
              <a:rect l="l" t="t" r="r" b="b"/>
              <a:pathLst>
                <a:path w="6896" h="42459" extrusionOk="0">
                  <a:moveTo>
                    <a:pt x="3448" y="348"/>
                  </a:moveTo>
                  <a:cubicBezTo>
                    <a:pt x="5101" y="348"/>
                    <a:pt x="6549" y="3090"/>
                    <a:pt x="6549" y="4749"/>
                  </a:cubicBezTo>
                  <a:lnTo>
                    <a:pt x="6549" y="39177"/>
                  </a:lnTo>
                  <a:cubicBezTo>
                    <a:pt x="6549" y="40794"/>
                    <a:pt x="5156" y="42110"/>
                    <a:pt x="3448" y="42110"/>
                  </a:cubicBezTo>
                  <a:cubicBezTo>
                    <a:pt x="1738" y="42110"/>
                    <a:pt x="347" y="40794"/>
                    <a:pt x="347" y="39177"/>
                  </a:cubicBezTo>
                  <a:lnTo>
                    <a:pt x="347" y="4747"/>
                  </a:lnTo>
                  <a:cubicBezTo>
                    <a:pt x="347" y="3088"/>
                    <a:pt x="1797" y="348"/>
                    <a:pt x="3448" y="348"/>
                  </a:cubicBezTo>
                  <a:close/>
                  <a:moveTo>
                    <a:pt x="3448" y="1"/>
                  </a:moveTo>
                  <a:cubicBezTo>
                    <a:pt x="1545" y="1"/>
                    <a:pt x="0" y="2873"/>
                    <a:pt x="0" y="4749"/>
                  </a:cubicBezTo>
                  <a:lnTo>
                    <a:pt x="0" y="39179"/>
                  </a:lnTo>
                  <a:cubicBezTo>
                    <a:pt x="0" y="40987"/>
                    <a:pt x="1547" y="42459"/>
                    <a:pt x="3448" y="42459"/>
                  </a:cubicBezTo>
                  <a:cubicBezTo>
                    <a:pt x="5349" y="42459"/>
                    <a:pt x="6896" y="40987"/>
                    <a:pt x="6896" y="39179"/>
                  </a:cubicBezTo>
                  <a:lnTo>
                    <a:pt x="6896" y="4749"/>
                  </a:lnTo>
                  <a:cubicBezTo>
                    <a:pt x="6896" y="2871"/>
                    <a:pt x="5351" y="1"/>
                    <a:pt x="344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1" name="Google Shape;1011;p35"/>
            <p:cNvSpPr/>
            <p:nvPr/>
          </p:nvSpPr>
          <p:spPr>
            <a:xfrm>
              <a:off x="7952975" y="3642825"/>
              <a:ext cx="258050" cy="337625"/>
            </a:xfrm>
            <a:custGeom>
              <a:avLst/>
              <a:gdLst/>
              <a:ahLst/>
              <a:cxnLst/>
              <a:rect l="l" t="t" r="r" b="b"/>
              <a:pathLst>
                <a:path w="10322" h="13505" extrusionOk="0">
                  <a:moveTo>
                    <a:pt x="0" y="1"/>
                  </a:moveTo>
                  <a:lnTo>
                    <a:pt x="0" y="13504"/>
                  </a:lnTo>
                  <a:lnTo>
                    <a:pt x="10322" y="13504"/>
                  </a:lnTo>
                  <a:lnTo>
                    <a:pt x="10322"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2" name="Google Shape;1012;p35"/>
            <p:cNvSpPr/>
            <p:nvPr/>
          </p:nvSpPr>
          <p:spPr>
            <a:xfrm>
              <a:off x="7948575" y="3638500"/>
              <a:ext cx="266750" cy="346275"/>
            </a:xfrm>
            <a:custGeom>
              <a:avLst/>
              <a:gdLst/>
              <a:ahLst/>
              <a:cxnLst/>
              <a:rect l="l" t="t" r="r" b="b"/>
              <a:pathLst>
                <a:path w="10670" h="13851" extrusionOk="0">
                  <a:moveTo>
                    <a:pt x="10322" y="347"/>
                  </a:moveTo>
                  <a:lnTo>
                    <a:pt x="10322" y="13502"/>
                  </a:lnTo>
                  <a:lnTo>
                    <a:pt x="352" y="13502"/>
                  </a:lnTo>
                  <a:lnTo>
                    <a:pt x="352" y="347"/>
                  </a:lnTo>
                  <a:close/>
                  <a:moveTo>
                    <a:pt x="1" y="1"/>
                  </a:moveTo>
                  <a:lnTo>
                    <a:pt x="1" y="13851"/>
                  </a:lnTo>
                  <a:lnTo>
                    <a:pt x="10669" y="13851"/>
                  </a:lnTo>
                  <a:lnTo>
                    <a:pt x="10669"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3" name="Google Shape;1013;p35"/>
            <p:cNvSpPr/>
            <p:nvPr/>
          </p:nvSpPr>
          <p:spPr>
            <a:xfrm>
              <a:off x="7973850" y="3642825"/>
              <a:ext cx="216300" cy="401350"/>
            </a:xfrm>
            <a:custGeom>
              <a:avLst/>
              <a:gdLst/>
              <a:ahLst/>
              <a:cxnLst/>
              <a:rect l="l" t="t" r="r" b="b"/>
              <a:pathLst>
                <a:path w="8652" h="16054" extrusionOk="0">
                  <a:moveTo>
                    <a:pt x="3894" y="1"/>
                  </a:moveTo>
                  <a:cubicBezTo>
                    <a:pt x="1744" y="1"/>
                    <a:pt x="1" y="1745"/>
                    <a:pt x="1" y="3896"/>
                  </a:cubicBezTo>
                  <a:lnTo>
                    <a:pt x="1" y="14343"/>
                  </a:lnTo>
                  <a:cubicBezTo>
                    <a:pt x="1" y="15287"/>
                    <a:pt x="767" y="16053"/>
                    <a:pt x="1709" y="16053"/>
                  </a:cubicBezTo>
                  <a:lnTo>
                    <a:pt x="6943" y="16053"/>
                  </a:lnTo>
                  <a:cubicBezTo>
                    <a:pt x="7885" y="16053"/>
                    <a:pt x="8651" y="15287"/>
                    <a:pt x="8651" y="14343"/>
                  </a:cubicBezTo>
                  <a:lnTo>
                    <a:pt x="8651" y="3896"/>
                  </a:lnTo>
                  <a:cubicBezTo>
                    <a:pt x="8651" y="1745"/>
                    <a:pt x="6910" y="1"/>
                    <a:pt x="4760"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4" name="Google Shape;1014;p35"/>
            <p:cNvSpPr/>
            <p:nvPr/>
          </p:nvSpPr>
          <p:spPr>
            <a:xfrm>
              <a:off x="7969475" y="3638550"/>
              <a:ext cx="225050" cy="410000"/>
            </a:xfrm>
            <a:custGeom>
              <a:avLst/>
              <a:gdLst/>
              <a:ahLst/>
              <a:cxnLst/>
              <a:rect l="l" t="t" r="r" b="b"/>
              <a:pathLst>
                <a:path w="9002" h="16400" extrusionOk="0">
                  <a:moveTo>
                    <a:pt x="4932" y="345"/>
                  </a:moveTo>
                  <a:cubicBezTo>
                    <a:pt x="6982" y="345"/>
                    <a:pt x="8649" y="2012"/>
                    <a:pt x="8649" y="4063"/>
                  </a:cubicBezTo>
                  <a:lnTo>
                    <a:pt x="8649" y="14512"/>
                  </a:lnTo>
                  <a:cubicBezTo>
                    <a:pt x="8649" y="15358"/>
                    <a:pt x="7962" y="16047"/>
                    <a:pt x="7114" y="16047"/>
                  </a:cubicBezTo>
                  <a:lnTo>
                    <a:pt x="1882" y="16047"/>
                  </a:lnTo>
                  <a:cubicBezTo>
                    <a:pt x="1037" y="16047"/>
                    <a:pt x="347" y="15360"/>
                    <a:pt x="347" y="14512"/>
                  </a:cubicBezTo>
                  <a:lnTo>
                    <a:pt x="347" y="4063"/>
                  </a:lnTo>
                  <a:cubicBezTo>
                    <a:pt x="347" y="2012"/>
                    <a:pt x="2016" y="345"/>
                    <a:pt x="4067" y="345"/>
                  </a:cubicBezTo>
                  <a:close/>
                  <a:moveTo>
                    <a:pt x="4067" y="1"/>
                  </a:moveTo>
                  <a:cubicBezTo>
                    <a:pt x="1825" y="1"/>
                    <a:pt x="0" y="1823"/>
                    <a:pt x="0" y="4067"/>
                  </a:cubicBezTo>
                  <a:lnTo>
                    <a:pt x="0" y="14514"/>
                  </a:lnTo>
                  <a:cubicBezTo>
                    <a:pt x="0" y="15555"/>
                    <a:pt x="846" y="16400"/>
                    <a:pt x="1884" y="16400"/>
                  </a:cubicBezTo>
                  <a:lnTo>
                    <a:pt x="7118" y="16400"/>
                  </a:lnTo>
                  <a:cubicBezTo>
                    <a:pt x="8157" y="16400"/>
                    <a:pt x="9002" y="15553"/>
                    <a:pt x="9000" y="14514"/>
                  </a:cubicBezTo>
                  <a:lnTo>
                    <a:pt x="9000" y="4067"/>
                  </a:lnTo>
                  <a:cubicBezTo>
                    <a:pt x="9000" y="1825"/>
                    <a:pt x="7177" y="1"/>
                    <a:pt x="4933"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5" name="Google Shape;1015;p35"/>
            <p:cNvSpPr/>
            <p:nvPr/>
          </p:nvSpPr>
          <p:spPr>
            <a:xfrm>
              <a:off x="7923625" y="3798575"/>
              <a:ext cx="316750" cy="414500"/>
            </a:xfrm>
            <a:custGeom>
              <a:avLst/>
              <a:gdLst/>
              <a:ahLst/>
              <a:cxnLst/>
              <a:rect l="l" t="t" r="r" b="b"/>
              <a:pathLst>
                <a:path w="12670" h="16580" extrusionOk="0">
                  <a:moveTo>
                    <a:pt x="0" y="0"/>
                  </a:moveTo>
                  <a:lnTo>
                    <a:pt x="0" y="16579"/>
                  </a:lnTo>
                  <a:lnTo>
                    <a:pt x="12670" y="16579"/>
                  </a:lnTo>
                  <a:lnTo>
                    <a:pt x="12670"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6" name="Google Shape;1016;p35"/>
            <p:cNvSpPr/>
            <p:nvPr/>
          </p:nvSpPr>
          <p:spPr>
            <a:xfrm>
              <a:off x="7919275" y="3794200"/>
              <a:ext cx="325500" cy="423150"/>
            </a:xfrm>
            <a:custGeom>
              <a:avLst/>
              <a:gdLst/>
              <a:ahLst/>
              <a:cxnLst/>
              <a:rect l="l" t="t" r="r" b="b"/>
              <a:pathLst>
                <a:path w="13020" h="16926" extrusionOk="0">
                  <a:moveTo>
                    <a:pt x="12673" y="349"/>
                  </a:moveTo>
                  <a:lnTo>
                    <a:pt x="12673" y="16579"/>
                  </a:lnTo>
                  <a:lnTo>
                    <a:pt x="349" y="16579"/>
                  </a:lnTo>
                  <a:lnTo>
                    <a:pt x="349" y="349"/>
                  </a:lnTo>
                  <a:close/>
                  <a:moveTo>
                    <a:pt x="1" y="0"/>
                  </a:moveTo>
                  <a:lnTo>
                    <a:pt x="1" y="16925"/>
                  </a:lnTo>
                  <a:lnTo>
                    <a:pt x="13019" y="16925"/>
                  </a:lnTo>
                  <a:lnTo>
                    <a:pt x="13019"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7" name="Google Shape;1017;p35"/>
            <p:cNvSpPr/>
            <p:nvPr/>
          </p:nvSpPr>
          <p:spPr>
            <a:xfrm>
              <a:off x="7849975" y="3969050"/>
              <a:ext cx="464100" cy="443300"/>
            </a:xfrm>
            <a:custGeom>
              <a:avLst/>
              <a:gdLst/>
              <a:ahLst/>
              <a:cxnLst/>
              <a:rect l="l" t="t" r="r" b="b"/>
              <a:pathLst>
                <a:path w="18564" h="17732" extrusionOk="0">
                  <a:moveTo>
                    <a:pt x="1" y="0"/>
                  </a:moveTo>
                  <a:lnTo>
                    <a:pt x="1" y="17731"/>
                  </a:lnTo>
                  <a:lnTo>
                    <a:pt x="18563" y="17731"/>
                  </a:lnTo>
                  <a:lnTo>
                    <a:pt x="18563"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8" name="Google Shape;1018;p35"/>
            <p:cNvSpPr/>
            <p:nvPr/>
          </p:nvSpPr>
          <p:spPr>
            <a:xfrm>
              <a:off x="7845600" y="3964650"/>
              <a:ext cx="472800" cy="451975"/>
            </a:xfrm>
            <a:custGeom>
              <a:avLst/>
              <a:gdLst/>
              <a:ahLst/>
              <a:cxnLst/>
              <a:rect l="l" t="t" r="r" b="b"/>
              <a:pathLst>
                <a:path w="18912" h="18079" extrusionOk="0">
                  <a:moveTo>
                    <a:pt x="18565" y="351"/>
                  </a:moveTo>
                  <a:lnTo>
                    <a:pt x="18565" y="17732"/>
                  </a:lnTo>
                  <a:lnTo>
                    <a:pt x="347" y="17732"/>
                  </a:lnTo>
                  <a:lnTo>
                    <a:pt x="347" y="351"/>
                  </a:lnTo>
                  <a:close/>
                  <a:moveTo>
                    <a:pt x="0" y="1"/>
                  </a:moveTo>
                  <a:lnTo>
                    <a:pt x="0" y="18079"/>
                  </a:lnTo>
                  <a:lnTo>
                    <a:pt x="18912" y="18079"/>
                  </a:lnTo>
                  <a:lnTo>
                    <a:pt x="18912"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9" name="Google Shape;1019;p35"/>
            <p:cNvSpPr/>
            <p:nvPr/>
          </p:nvSpPr>
          <p:spPr>
            <a:xfrm>
              <a:off x="7949225" y="3791175"/>
              <a:ext cx="265600" cy="500100"/>
            </a:xfrm>
            <a:custGeom>
              <a:avLst/>
              <a:gdLst/>
              <a:ahLst/>
              <a:cxnLst/>
              <a:rect l="l" t="t" r="r" b="b"/>
              <a:pathLst>
                <a:path w="10624" h="20004" extrusionOk="0">
                  <a:moveTo>
                    <a:pt x="4780" y="1"/>
                  </a:moveTo>
                  <a:cubicBezTo>
                    <a:pt x="2140" y="1"/>
                    <a:pt x="1" y="2141"/>
                    <a:pt x="1" y="4780"/>
                  </a:cubicBezTo>
                  <a:lnTo>
                    <a:pt x="1" y="17409"/>
                  </a:lnTo>
                  <a:cubicBezTo>
                    <a:pt x="1" y="18841"/>
                    <a:pt x="1163" y="20004"/>
                    <a:pt x="2595" y="20004"/>
                  </a:cubicBezTo>
                  <a:lnTo>
                    <a:pt x="8029" y="20004"/>
                  </a:lnTo>
                  <a:cubicBezTo>
                    <a:pt x="9461" y="20004"/>
                    <a:pt x="10623" y="18841"/>
                    <a:pt x="10623" y="17409"/>
                  </a:cubicBezTo>
                  <a:lnTo>
                    <a:pt x="10623" y="4780"/>
                  </a:lnTo>
                  <a:cubicBezTo>
                    <a:pt x="10622" y="2141"/>
                    <a:pt x="8484" y="1"/>
                    <a:pt x="5844"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0" name="Google Shape;1020;p35"/>
            <p:cNvSpPr/>
            <p:nvPr/>
          </p:nvSpPr>
          <p:spPr>
            <a:xfrm>
              <a:off x="7944800" y="3786800"/>
              <a:ext cx="274350" cy="508800"/>
            </a:xfrm>
            <a:custGeom>
              <a:avLst/>
              <a:gdLst/>
              <a:ahLst/>
              <a:cxnLst/>
              <a:rect l="l" t="t" r="r" b="b"/>
              <a:pathLst>
                <a:path w="10974" h="20352" extrusionOk="0">
                  <a:moveTo>
                    <a:pt x="6019" y="347"/>
                  </a:moveTo>
                  <a:cubicBezTo>
                    <a:pt x="8558" y="347"/>
                    <a:pt x="10623" y="2414"/>
                    <a:pt x="10623" y="4954"/>
                  </a:cubicBezTo>
                  <a:lnTo>
                    <a:pt x="10623" y="17582"/>
                  </a:lnTo>
                  <a:cubicBezTo>
                    <a:pt x="10623" y="18918"/>
                    <a:pt x="9538" y="20005"/>
                    <a:pt x="8204" y="20005"/>
                  </a:cubicBezTo>
                  <a:lnTo>
                    <a:pt x="2770" y="20005"/>
                  </a:lnTo>
                  <a:cubicBezTo>
                    <a:pt x="1437" y="20005"/>
                    <a:pt x="349" y="18916"/>
                    <a:pt x="349" y="17582"/>
                  </a:cubicBezTo>
                  <a:lnTo>
                    <a:pt x="349" y="4954"/>
                  </a:lnTo>
                  <a:cubicBezTo>
                    <a:pt x="349" y="2414"/>
                    <a:pt x="2416" y="347"/>
                    <a:pt x="4955" y="347"/>
                  </a:cubicBezTo>
                  <a:close/>
                  <a:moveTo>
                    <a:pt x="4953" y="1"/>
                  </a:moveTo>
                  <a:cubicBezTo>
                    <a:pt x="2221" y="1"/>
                    <a:pt x="0" y="2221"/>
                    <a:pt x="0" y="4954"/>
                  </a:cubicBezTo>
                  <a:lnTo>
                    <a:pt x="0" y="17582"/>
                  </a:lnTo>
                  <a:cubicBezTo>
                    <a:pt x="0" y="19109"/>
                    <a:pt x="1243" y="20352"/>
                    <a:pt x="2770" y="20352"/>
                  </a:cubicBezTo>
                  <a:lnTo>
                    <a:pt x="8204" y="20352"/>
                  </a:lnTo>
                  <a:cubicBezTo>
                    <a:pt x="9731" y="20352"/>
                    <a:pt x="10974" y="19111"/>
                    <a:pt x="10972" y="17582"/>
                  </a:cubicBezTo>
                  <a:lnTo>
                    <a:pt x="10972" y="4954"/>
                  </a:lnTo>
                  <a:cubicBezTo>
                    <a:pt x="10972" y="2221"/>
                    <a:pt x="8750" y="1"/>
                    <a:pt x="6019"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1" name="Google Shape;1021;p35"/>
            <p:cNvSpPr/>
            <p:nvPr/>
          </p:nvSpPr>
          <p:spPr>
            <a:xfrm>
              <a:off x="7891050" y="3909925"/>
              <a:ext cx="381900" cy="659325"/>
            </a:xfrm>
            <a:custGeom>
              <a:avLst/>
              <a:gdLst/>
              <a:ahLst/>
              <a:cxnLst/>
              <a:rect l="l" t="t" r="r" b="b"/>
              <a:pathLst>
                <a:path w="15276" h="26373" extrusionOk="0">
                  <a:moveTo>
                    <a:pt x="6871" y="1"/>
                  </a:moveTo>
                  <a:cubicBezTo>
                    <a:pt x="3076" y="1"/>
                    <a:pt x="1" y="3076"/>
                    <a:pt x="1" y="6871"/>
                  </a:cubicBezTo>
                  <a:lnTo>
                    <a:pt x="1" y="26373"/>
                  </a:lnTo>
                  <a:lnTo>
                    <a:pt x="15275" y="26373"/>
                  </a:lnTo>
                  <a:lnTo>
                    <a:pt x="15275" y="6871"/>
                  </a:lnTo>
                  <a:cubicBezTo>
                    <a:pt x="15275" y="3076"/>
                    <a:pt x="12200" y="1"/>
                    <a:pt x="8403"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2" name="Google Shape;1022;p35"/>
            <p:cNvSpPr/>
            <p:nvPr/>
          </p:nvSpPr>
          <p:spPr>
            <a:xfrm>
              <a:off x="7886725" y="3905550"/>
              <a:ext cx="390600" cy="668100"/>
            </a:xfrm>
            <a:custGeom>
              <a:avLst/>
              <a:gdLst/>
              <a:ahLst/>
              <a:cxnLst/>
              <a:rect l="l" t="t" r="r" b="b"/>
              <a:pathLst>
                <a:path w="15624" h="26724" extrusionOk="0">
                  <a:moveTo>
                    <a:pt x="8578" y="347"/>
                  </a:moveTo>
                  <a:cubicBezTo>
                    <a:pt x="12272" y="347"/>
                    <a:pt x="15277" y="3352"/>
                    <a:pt x="15277" y="7046"/>
                  </a:cubicBezTo>
                  <a:lnTo>
                    <a:pt x="15277" y="26377"/>
                  </a:lnTo>
                  <a:lnTo>
                    <a:pt x="347" y="26377"/>
                  </a:lnTo>
                  <a:lnTo>
                    <a:pt x="347" y="7046"/>
                  </a:lnTo>
                  <a:cubicBezTo>
                    <a:pt x="347" y="3352"/>
                    <a:pt x="3352" y="347"/>
                    <a:pt x="7046" y="347"/>
                  </a:cubicBezTo>
                  <a:close/>
                  <a:moveTo>
                    <a:pt x="7046" y="1"/>
                  </a:moveTo>
                  <a:cubicBezTo>
                    <a:pt x="3161" y="1"/>
                    <a:pt x="1" y="3161"/>
                    <a:pt x="1" y="7046"/>
                  </a:cubicBezTo>
                  <a:lnTo>
                    <a:pt x="1" y="26723"/>
                  </a:lnTo>
                  <a:lnTo>
                    <a:pt x="15624" y="26723"/>
                  </a:lnTo>
                  <a:lnTo>
                    <a:pt x="15624" y="7046"/>
                  </a:lnTo>
                  <a:cubicBezTo>
                    <a:pt x="15624" y="3161"/>
                    <a:pt x="12463" y="1"/>
                    <a:pt x="857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3" name="Google Shape;1023;p35"/>
            <p:cNvSpPr/>
            <p:nvPr/>
          </p:nvSpPr>
          <p:spPr>
            <a:xfrm>
              <a:off x="7987100" y="4028675"/>
              <a:ext cx="189800" cy="506650"/>
            </a:xfrm>
            <a:custGeom>
              <a:avLst/>
              <a:gdLst/>
              <a:ahLst/>
              <a:cxnLst/>
              <a:rect l="l" t="t" r="r" b="b"/>
              <a:pathLst>
                <a:path w="7592" h="20266" extrusionOk="0">
                  <a:moveTo>
                    <a:pt x="3415" y="1"/>
                  </a:moveTo>
                  <a:cubicBezTo>
                    <a:pt x="1529" y="1"/>
                    <a:pt x="1" y="1530"/>
                    <a:pt x="1" y="3417"/>
                  </a:cubicBezTo>
                  <a:lnTo>
                    <a:pt x="1" y="16851"/>
                  </a:lnTo>
                  <a:cubicBezTo>
                    <a:pt x="1" y="18737"/>
                    <a:pt x="1529" y="20265"/>
                    <a:pt x="3415" y="20265"/>
                  </a:cubicBezTo>
                  <a:lnTo>
                    <a:pt x="4177" y="20265"/>
                  </a:lnTo>
                  <a:cubicBezTo>
                    <a:pt x="6063" y="20265"/>
                    <a:pt x="7591" y="18737"/>
                    <a:pt x="7591" y="16851"/>
                  </a:cubicBezTo>
                  <a:lnTo>
                    <a:pt x="7591" y="3417"/>
                  </a:lnTo>
                  <a:cubicBezTo>
                    <a:pt x="7591" y="1530"/>
                    <a:pt x="6063" y="1"/>
                    <a:pt x="417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4" name="Google Shape;1024;p35"/>
            <p:cNvSpPr/>
            <p:nvPr/>
          </p:nvSpPr>
          <p:spPr>
            <a:xfrm>
              <a:off x="7982725" y="4024450"/>
              <a:ext cx="198550" cy="515250"/>
            </a:xfrm>
            <a:custGeom>
              <a:avLst/>
              <a:gdLst/>
              <a:ahLst/>
              <a:cxnLst/>
              <a:rect l="l" t="t" r="r" b="b"/>
              <a:pathLst>
                <a:path w="7942" h="20610" extrusionOk="0">
                  <a:moveTo>
                    <a:pt x="4352" y="345"/>
                  </a:moveTo>
                  <a:cubicBezTo>
                    <a:pt x="6137" y="345"/>
                    <a:pt x="7593" y="1797"/>
                    <a:pt x="7593" y="3586"/>
                  </a:cubicBezTo>
                  <a:lnTo>
                    <a:pt x="7593" y="17020"/>
                  </a:lnTo>
                  <a:cubicBezTo>
                    <a:pt x="7593" y="18805"/>
                    <a:pt x="6139" y="20261"/>
                    <a:pt x="4352" y="20261"/>
                  </a:cubicBezTo>
                  <a:lnTo>
                    <a:pt x="3590" y="20261"/>
                  </a:lnTo>
                  <a:cubicBezTo>
                    <a:pt x="1805" y="20261"/>
                    <a:pt x="349" y="18807"/>
                    <a:pt x="349" y="17020"/>
                  </a:cubicBezTo>
                  <a:lnTo>
                    <a:pt x="349" y="3586"/>
                  </a:lnTo>
                  <a:cubicBezTo>
                    <a:pt x="349" y="1801"/>
                    <a:pt x="1803" y="345"/>
                    <a:pt x="3590" y="345"/>
                  </a:cubicBezTo>
                  <a:close/>
                  <a:moveTo>
                    <a:pt x="3590" y="0"/>
                  </a:moveTo>
                  <a:cubicBezTo>
                    <a:pt x="1610" y="0"/>
                    <a:pt x="0" y="1608"/>
                    <a:pt x="0" y="3588"/>
                  </a:cubicBezTo>
                  <a:lnTo>
                    <a:pt x="0" y="17022"/>
                  </a:lnTo>
                  <a:cubicBezTo>
                    <a:pt x="0" y="19000"/>
                    <a:pt x="1610" y="20610"/>
                    <a:pt x="3590" y="20610"/>
                  </a:cubicBezTo>
                  <a:lnTo>
                    <a:pt x="4352" y="20610"/>
                  </a:lnTo>
                  <a:cubicBezTo>
                    <a:pt x="6332" y="20610"/>
                    <a:pt x="7942" y="19000"/>
                    <a:pt x="7942" y="17022"/>
                  </a:cubicBezTo>
                  <a:lnTo>
                    <a:pt x="7942" y="3588"/>
                  </a:lnTo>
                  <a:cubicBezTo>
                    <a:pt x="7942" y="1610"/>
                    <a:pt x="6332" y="0"/>
                    <a:pt x="4352"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5" name="Google Shape;1025;p35"/>
            <p:cNvSpPr/>
            <p:nvPr/>
          </p:nvSpPr>
          <p:spPr>
            <a:xfrm>
              <a:off x="7803250" y="4422500"/>
              <a:ext cx="557500" cy="162025"/>
            </a:xfrm>
            <a:custGeom>
              <a:avLst/>
              <a:gdLst/>
              <a:ahLst/>
              <a:cxnLst/>
              <a:rect l="l" t="t" r="r" b="b"/>
              <a:pathLst>
                <a:path w="22300" h="6481" extrusionOk="0">
                  <a:moveTo>
                    <a:pt x="0" y="1"/>
                  </a:moveTo>
                  <a:lnTo>
                    <a:pt x="0" y="6481"/>
                  </a:lnTo>
                  <a:lnTo>
                    <a:pt x="22300" y="6481"/>
                  </a:lnTo>
                  <a:lnTo>
                    <a:pt x="22300"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6" name="Google Shape;1026;p35"/>
            <p:cNvSpPr/>
            <p:nvPr/>
          </p:nvSpPr>
          <p:spPr>
            <a:xfrm>
              <a:off x="7798950" y="4418175"/>
              <a:ext cx="566200" cy="170675"/>
            </a:xfrm>
            <a:custGeom>
              <a:avLst/>
              <a:gdLst/>
              <a:ahLst/>
              <a:cxnLst/>
              <a:rect l="l" t="t" r="r" b="b"/>
              <a:pathLst>
                <a:path w="22648" h="6827" extrusionOk="0">
                  <a:moveTo>
                    <a:pt x="22299" y="349"/>
                  </a:moveTo>
                  <a:lnTo>
                    <a:pt x="22299" y="6478"/>
                  </a:lnTo>
                  <a:lnTo>
                    <a:pt x="348" y="6478"/>
                  </a:lnTo>
                  <a:lnTo>
                    <a:pt x="348" y="349"/>
                  </a:lnTo>
                  <a:close/>
                  <a:moveTo>
                    <a:pt x="1" y="1"/>
                  </a:moveTo>
                  <a:lnTo>
                    <a:pt x="1" y="6827"/>
                  </a:lnTo>
                  <a:lnTo>
                    <a:pt x="22647" y="6827"/>
                  </a:lnTo>
                  <a:lnTo>
                    <a:pt x="22647"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7" name="Google Shape;1027;p35"/>
            <p:cNvSpPr/>
            <p:nvPr/>
          </p:nvSpPr>
          <p:spPr>
            <a:xfrm>
              <a:off x="7762325" y="4398625"/>
              <a:ext cx="639325" cy="32425"/>
            </a:xfrm>
            <a:custGeom>
              <a:avLst/>
              <a:gdLst/>
              <a:ahLst/>
              <a:cxnLst/>
              <a:rect l="l" t="t" r="r" b="b"/>
              <a:pathLst>
                <a:path w="25573" h="1297" extrusionOk="0">
                  <a:moveTo>
                    <a:pt x="0" y="0"/>
                  </a:moveTo>
                  <a:lnTo>
                    <a:pt x="0" y="1297"/>
                  </a:lnTo>
                  <a:lnTo>
                    <a:pt x="25572" y="1297"/>
                  </a:lnTo>
                  <a:lnTo>
                    <a:pt x="25572" y="0"/>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8" name="Google Shape;1028;p35"/>
            <p:cNvSpPr/>
            <p:nvPr/>
          </p:nvSpPr>
          <p:spPr>
            <a:xfrm>
              <a:off x="7757975" y="4394350"/>
              <a:ext cx="648050" cy="41100"/>
            </a:xfrm>
            <a:custGeom>
              <a:avLst/>
              <a:gdLst/>
              <a:ahLst/>
              <a:cxnLst/>
              <a:rect l="l" t="t" r="r" b="b"/>
              <a:pathLst>
                <a:path w="25922" h="1644" extrusionOk="0">
                  <a:moveTo>
                    <a:pt x="25573" y="347"/>
                  </a:moveTo>
                  <a:lnTo>
                    <a:pt x="25573" y="1294"/>
                  </a:lnTo>
                  <a:lnTo>
                    <a:pt x="349" y="1294"/>
                  </a:lnTo>
                  <a:lnTo>
                    <a:pt x="349" y="347"/>
                  </a:lnTo>
                  <a:close/>
                  <a:moveTo>
                    <a:pt x="1" y="0"/>
                  </a:moveTo>
                  <a:lnTo>
                    <a:pt x="1" y="1643"/>
                  </a:lnTo>
                  <a:lnTo>
                    <a:pt x="25921" y="1643"/>
                  </a:lnTo>
                  <a:lnTo>
                    <a:pt x="25921"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9" name="Google Shape;1029;p35"/>
            <p:cNvSpPr/>
            <p:nvPr/>
          </p:nvSpPr>
          <p:spPr>
            <a:xfrm>
              <a:off x="8046200" y="4103750"/>
              <a:ext cx="71600" cy="480775"/>
            </a:xfrm>
            <a:custGeom>
              <a:avLst/>
              <a:gdLst/>
              <a:ahLst/>
              <a:cxnLst/>
              <a:rect l="l" t="t" r="r" b="b"/>
              <a:pathLst>
                <a:path w="2864" h="19231" extrusionOk="0">
                  <a:moveTo>
                    <a:pt x="1287" y="0"/>
                  </a:moveTo>
                  <a:cubicBezTo>
                    <a:pt x="576" y="0"/>
                    <a:pt x="1" y="576"/>
                    <a:pt x="1" y="1289"/>
                  </a:cubicBezTo>
                  <a:lnTo>
                    <a:pt x="1" y="19231"/>
                  </a:lnTo>
                  <a:lnTo>
                    <a:pt x="2863" y="19231"/>
                  </a:lnTo>
                  <a:lnTo>
                    <a:pt x="2863" y="1289"/>
                  </a:lnTo>
                  <a:cubicBezTo>
                    <a:pt x="2863" y="576"/>
                    <a:pt x="2288" y="0"/>
                    <a:pt x="1577" y="0"/>
                  </a:cubicBezTo>
                  <a:close/>
                </a:path>
              </a:pathLst>
            </a:custGeom>
            <a:solidFill>
              <a:srgbClr val="BDDBD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0" name="Google Shape;1030;p35"/>
            <p:cNvSpPr/>
            <p:nvPr/>
          </p:nvSpPr>
          <p:spPr>
            <a:xfrm>
              <a:off x="8041875" y="4099350"/>
              <a:ext cx="80350" cy="489500"/>
            </a:xfrm>
            <a:custGeom>
              <a:avLst/>
              <a:gdLst/>
              <a:ahLst/>
              <a:cxnLst/>
              <a:rect l="l" t="t" r="r" b="b"/>
              <a:pathLst>
                <a:path w="3214" h="19580" extrusionOk="0">
                  <a:moveTo>
                    <a:pt x="1750" y="348"/>
                  </a:moveTo>
                  <a:cubicBezTo>
                    <a:pt x="2365" y="348"/>
                    <a:pt x="2865" y="848"/>
                    <a:pt x="2865" y="1465"/>
                  </a:cubicBezTo>
                  <a:lnTo>
                    <a:pt x="2865" y="19231"/>
                  </a:lnTo>
                  <a:lnTo>
                    <a:pt x="345" y="19231"/>
                  </a:lnTo>
                  <a:lnTo>
                    <a:pt x="345" y="1465"/>
                  </a:lnTo>
                  <a:cubicBezTo>
                    <a:pt x="345" y="848"/>
                    <a:pt x="846" y="348"/>
                    <a:pt x="1460" y="348"/>
                  </a:cubicBezTo>
                  <a:close/>
                  <a:moveTo>
                    <a:pt x="1464" y="1"/>
                  </a:moveTo>
                  <a:cubicBezTo>
                    <a:pt x="656" y="1"/>
                    <a:pt x="0" y="659"/>
                    <a:pt x="0" y="1465"/>
                  </a:cubicBezTo>
                  <a:lnTo>
                    <a:pt x="0" y="19580"/>
                  </a:lnTo>
                  <a:lnTo>
                    <a:pt x="3214" y="19580"/>
                  </a:lnTo>
                  <a:lnTo>
                    <a:pt x="3214" y="1465"/>
                  </a:lnTo>
                  <a:cubicBezTo>
                    <a:pt x="3214" y="657"/>
                    <a:pt x="2556" y="1"/>
                    <a:pt x="1752"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1" name="Google Shape;1031;p35"/>
            <p:cNvSpPr/>
            <p:nvPr/>
          </p:nvSpPr>
          <p:spPr>
            <a:xfrm>
              <a:off x="8081975" y="3561575"/>
              <a:ext cx="25" cy="81275"/>
            </a:xfrm>
            <a:custGeom>
              <a:avLst/>
              <a:gdLst/>
              <a:ahLst/>
              <a:cxnLst/>
              <a:rect l="l" t="t" r="r" b="b"/>
              <a:pathLst>
                <a:path w="1" h="3251" extrusionOk="0">
                  <a:moveTo>
                    <a:pt x="0" y="0"/>
                  </a:moveTo>
                  <a:lnTo>
                    <a:pt x="0" y="325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2" name="Google Shape;1032;p35"/>
            <p:cNvSpPr/>
            <p:nvPr/>
          </p:nvSpPr>
          <p:spPr>
            <a:xfrm>
              <a:off x="8077575" y="3557125"/>
              <a:ext cx="8800" cy="90075"/>
            </a:xfrm>
            <a:custGeom>
              <a:avLst/>
              <a:gdLst/>
              <a:ahLst/>
              <a:cxnLst/>
              <a:rect l="l" t="t" r="r" b="b"/>
              <a:pathLst>
                <a:path w="352" h="3603" extrusionOk="0">
                  <a:moveTo>
                    <a:pt x="176" y="1"/>
                  </a:moveTo>
                  <a:cubicBezTo>
                    <a:pt x="80" y="1"/>
                    <a:pt x="1" y="80"/>
                    <a:pt x="1" y="176"/>
                  </a:cubicBezTo>
                  <a:lnTo>
                    <a:pt x="1" y="3427"/>
                  </a:lnTo>
                  <a:cubicBezTo>
                    <a:pt x="1" y="3524"/>
                    <a:pt x="80" y="3602"/>
                    <a:pt x="176" y="3602"/>
                  </a:cubicBezTo>
                  <a:cubicBezTo>
                    <a:pt x="273" y="3602"/>
                    <a:pt x="351" y="3526"/>
                    <a:pt x="351" y="3427"/>
                  </a:cubicBezTo>
                  <a:lnTo>
                    <a:pt x="351" y="176"/>
                  </a:lnTo>
                  <a:cubicBezTo>
                    <a:pt x="351" y="80"/>
                    <a:pt x="273" y="1"/>
                    <a:pt x="176"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3" name="Google Shape;1033;p35"/>
            <p:cNvSpPr/>
            <p:nvPr/>
          </p:nvSpPr>
          <p:spPr>
            <a:xfrm>
              <a:off x="8081975" y="3829200"/>
              <a:ext cx="25" cy="80750"/>
            </a:xfrm>
            <a:custGeom>
              <a:avLst/>
              <a:gdLst/>
              <a:ahLst/>
              <a:cxnLst/>
              <a:rect l="l" t="t" r="r" b="b"/>
              <a:pathLst>
                <a:path w="1" h="3230" extrusionOk="0">
                  <a:moveTo>
                    <a:pt x="0" y="1"/>
                  </a:moveTo>
                  <a:lnTo>
                    <a:pt x="0" y="3230"/>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4" name="Google Shape;1034;p35"/>
            <p:cNvSpPr/>
            <p:nvPr/>
          </p:nvSpPr>
          <p:spPr>
            <a:xfrm>
              <a:off x="8077575" y="3824825"/>
              <a:ext cx="8800" cy="89525"/>
            </a:xfrm>
            <a:custGeom>
              <a:avLst/>
              <a:gdLst/>
              <a:ahLst/>
              <a:cxnLst/>
              <a:rect l="l" t="t" r="r" b="b"/>
              <a:pathLst>
                <a:path w="352" h="3581" extrusionOk="0">
                  <a:moveTo>
                    <a:pt x="176" y="1"/>
                  </a:moveTo>
                  <a:cubicBezTo>
                    <a:pt x="80" y="1"/>
                    <a:pt x="1" y="79"/>
                    <a:pt x="1" y="176"/>
                  </a:cubicBezTo>
                  <a:lnTo>
                    <a:pt x="1" y="3405"/>
                  </a:lnTo>
                  <a:cubicBezTo>
                    <a:pt x="1" y="3501"/>
                    <a:pt x="80" y="3580"/>
                    <a:pt x="176" y="3580"/>
                  </a:cubicBezTo>
                  <a:cubicBezTo>
                    <a:pt x="273" y="3580"/>
                    <a:pt x="351" y="3501"/>
                    <a:pt x="351" y="3405"/>
                  </a:cubicBezTo>
                  <a:lnTo>
                    <a:pt x="351" y="176"/>
                  </a:lnTo>
                  <a:cubicBezTo>
                    <a:pt x="351" y="79"/>
                    <a:pt x="273" y="1"/>
                    <a:pt x="176"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5" name="Google Shape;1035;p35"/>
            <p:cNvSpPr/>
            <p:nvPr/>
          </p:nvSpPr>
          <p:spPr>
            <a:xfrm>
              <a:off x="7998825" y="3858225"/>
              <a:ext cx="30750" cy="59375"/>
            </a:xfrm>
            <a:custGeom>
              <a:avLst/>
              <a:gdLst/>
              <a:ahLst/>
              <a:cxnLst/>
              <a:rect l="l" t="t" r="r" b="b"/>
              <a:pathLst>
                <a:path w="1230" h="2375" extrusionOk="0">
                  <a:moveTo>
                    <a:pt x="1" y="0"/>
                  </a:moveTo>
                  <a:lnTo>
                    <a:pt x="1230" y="2374"/>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6" name="Google Shape;1036;p35"/>
            <p:cNvSpPr/>
            <p:nvPr/>
          </p:nvSpPr>
          <p:spPr>
            <a:xfrm>
              <a:off x="7993900" y="3853900"/>
              <a:ext cx="40600" cy="68075"/>
            </a:xfrm>
            <a:custGeom>
              <a:avLst/>
              <a:gdLst/>
              <a:ahLst/>
              <a:cxnLst/>
              <a:rect l="l" t="t" r="r" b="b"/>
              <a:pathLst>
                <a:path w="1624" h="2723" extrusionOk="0">
                  <a:moveTo>
                    <a:pt x="198" y="1"/>
                  </a:moveTo>
                  <a:cubicBezTo>
                    <a:pt x="171" y="1"/>
                    <a:pt x="144" y="7"/>
                    <a:pt x="119" y="20"/>
                  </a:cubicBezTo>
                  <a:cubicBezTo>
                    <a:pt x="36" y="65"/>
                    <a:pt x="1" y="167"/>
                    <a:pt x="46" y="254"/>
                  </a:cubicBezTo>
                  <a:lnTo>
                    <a:pt x="1271" y="2628"/>
                  </a:lnTo>
                  <a:cubicBezTo>
                    <a:pt x="1305" y="2687"/>
                    <a:pt x="1366" y="2723"/>
                    <a:pt x="1427" y="2723"/>
                  </a:cubicBezTo>
                  <a:cubicBezTo>
                    <a:pt x="1454" y="2723"/>
                    <a:pt x="1482" y="2715"/>
                    <a:pt x="1506" y="2703"/>
                  </a:cubicBezTo>
                  <a:cubicBezTo>
                    <a:pt x="1590" y="2658"/>
                    <a:pt x="1624" y="2555"/>
                    <a:pt x="1581" y="2468"/>
                  </a:cubicBezTo>
                  <a:lnTo>
                    <a:pt x="353" y="94"/>
                  </a:lnTo>
                  <a:cubicBezTo>
                    <a:pt x="323" y="35"/>
                    <a:pt x="261" y="1"/>
                    <a:pt x="19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7" name="Google Shape;1037;p35"/>
            <p:cNvSpPr/>
            <p:nvPr/>
          </p:nvSpPr>
          <p:spPr>
            <a:xfrm>
              <a:off x="8024200" y="3969325"/>
              <a:ext cx="30700" cy="59375"/>
            </a:xfrm>
            <a:custGeom>
              <a:avLst/>
              <a:gdLst/>
              <a:ahLst/>
              <a:cxnLst/>
              <a:rect l="l" t="t" r="r" b="b"/>
              <a:pathLst>
                <a:path w="1228" h="2375" extrusionOk="0">
                  <a:moveTo>
                    <a:pt x="0" y="1"/>
                  </a:moveTo>
                  <a:lnTo>
                    <a:pt x="1228" y="2375"/>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8" name="Google Shape;1038;p35"/>
            <p:cNvSpPr/>
            <p:nvPr/>
          </p:nvSpPr>
          <p:spPr>
            <a:xfrm>
              <a:off x="8019225" y="3965050"/>
              <a:ext cx="40600" cy="68050"/>
            </a:xfrm>
            <a:custGeom>
              <a:avLst/>
              <a:gdLst/>
              <a:ahLst/>
              <a:cxnLst/>
              <a:rect l="l" t="t" r="r" b="b"/>
              <a:pathLst>
                <a:path w="1624" h="2722" extrusionOk="0">
                  <a:moveTo>
                    <a:pt x="198" y="0"/>
                  </a:moveTo>
                  <a:cubicBezTo>
                    <a:pt x="171" y="0"/>
                    <a:pt x="144" y="7"/>
                    <a:pt x="118" y="20"/>
                  </a:cubicBezTo>
                  <a:cubicBezTo>
                    <a:pt x="36" y="64"/>
                    <a:pt x="0" y="168"/>
                    <a:pt x="45" y="253"/>
                  </a:cubicBezTo>
                  <a:lnTo>
                    <a:pt x="1271" y="2627"/>
                  </a:lnTo>
                  <a:cubicBezTo>
                    <a:pt x="1302" y="2686"/>
                    <a:pt x="1361" y="2721"/>
                    <a:pt x="1427" y="2721"/>
                  </a:cubicBezTo>
                  <a:cubicBezTo>
                    <a:pt x="1454" y="2721"/>
                    <a:pt x="1480" y="2713"/>
                    <a:pt x="1505" y="2702"/>
                  </a:cubicBezTo>
                  <a:cubicBezTo>
                    <a:pt x="1588" y="2656"/>
                    <a:pt x="1624" y="2554"/>
                    <a:pt x="1578" y="2467"/>
                  </a:cubicBezTo>
                  <a:lnTo>
                    <a:pt x="353" y="93"/>
                  </a:lnTo>
                  <a:cubicBezTo>
                    <a:pt x="321" y="35"/>
                    <a:pt x="260" y="0"/>
                    <a:pt x="198"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9" name="Google Shape;1039;p35"/>
            <p:cNvSpPr/>
            <p:nvPr/>
          </p:nvSpPr>
          <p:spPr>
            <a:xfrm>
              <a:off x="7964600" y="4008200"/>
              <a:ext cx="44975" cy="49475"/>
            </a:xfrm>
            <a:custGeom>
              <a:avLst/>
              <a:gdLst/>
              <a:ahLst/>
              <a:cxnLst/>
              <a:rect l="l" t="t" r="r" b="b"/>
              <a:pathLst>
                <a:path w="1799" h="1979" extrusionOk="0">
                  <a:moveTo>
                    <a:pt x="0" y="0"/>
                  </a:moveTo>
                  <a:lnTo>
                    <a:pt x="1799" y="1978"/>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0" name="Google Shape;1040;p35"/>
            <p:cNvSpPr/>
            <p:nvPr/>
          </p:nvSpPr>
          <p:spPr>
            <a:xfrm>
              <a:off x="7959825" y="4003800"/>
              <a:ext cx="54650" cy="58150"/>
            </a:xfrm>
            <a:custGeom>
              <a:avLst/>
              <a:gdLst/>
              <a:ahLst/>
              <a:cxnLst/>
              <a:rect l="l" t="t" r="r" b="b"/>
              <a:pathLst>
                <a:path w="2186" h="2326" extrusionOk="0">
                  <a:moveTo>
                    <a:pt x="193" y="1"/>
                  </a:moveTo>
                  <a:cubicBezTo>
                    <a:pt x="151" y="1"/>
                    <a:pt x="110" y="16"/>
                    <a:pt x="77" y="46"/>
                  </a:cubicBezTo>
                  <a:cubicBezTo>
                    <a:pt x="4" y="111"/>
                    <a:pt x="0" y="220"/>
                    <a:pt x="63" y="293"/>
                  </a:cubicBezTo>
                  <a:lnTo>
                    <a:pt x="1862" y="2269"/>
                  </a:lnTo>
                  <a:cubicBezTo>
                    <a:pt x="1895" y="2306"/>
                    <a:pt x="1943" y="2326"/>
                    <a:pt x="1990" y="2326"/>
                  </a:cubicBezTo>
                  <a:cubicBezTo>
                    <a:pt x="2031" y="2326"/>
                    <a:pt x="2073" y="2312"/>
                    <a:pt x="2108" y="2282"/>
                  </a:cubicBezTo>
                  <a:cubicBezTo>
                    <a:pt x="2179" y="2215"/>
                    <a:pt x="2185" y="2107"/>
                    <a:pt x="2120" y="2036"/>
                  </a:cubicBezTo>
                  <a:lnTo>
                    <a:pt x="323" y="58"/>
                  </a:lnTo>
                  <a:cubicBezTo>
                    <a:pt x="288" y="20"/>
                    <a:pt x="240" y="1"/>
                    <a:pt x="193"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1" name="Google Shape;1041;p35"/>
            <p:cNvSpPr/>
            <p:nvPr/>
          </p:nvSpPr>
          <p:spPr>
            <a:xfrm>
              <a:off x="8115050" y="3973725"/>
              <a:ext cx="30775" cy="59375"/>
            </a:xfrm>
            <a:custGeom>
              <a:avLst/>
              <a:gdLst/>
              <a:ahLst/>
              <a:cxnLst/>
              <a:rect l="l" t="t" r="r" b="b"/>
              <a:pathLst>
                <a:path w="1231" h="2375" extrusionOk="0">
                  <a:moveTo>
                    <a:pt x="1230" y="0"/>
                  </a:moveTo>
                  <a:lnTo>
                    <a:pt x="1" y="2374"/>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2" name="Google Shape;1042;p35"/>
            <p:cNvSpPr/>
            <p:nvPr/>
          </p:nvSpPr>
          <p:spPr>
            <a:xfrm>
              <a:off x="8110125" y="3969350"/>
              <a:ext cx="40625" cy="68025"/>
            </a:xfrm>
            <a:custGeom>
              <a:avLst/>
              <a:gdLst/>
              <a:ahLst/>
              <a:cxnLst/>
              <a:rect l="l" t="t" r="r" b="b"/>
              <a:pathLst>
                <a:path w="1625" h="2721" extrusionOk="0">
                  <a:moveTo>
                    <a:pt x="1427" y="0"/>
                  </a:moveTo>
                  <a:cubicBezTo>
                    <a:pt x="1365" y="0"/>
                    <a:pt x="1303" y="34"/>
                    <a:pt x="1272" y="94"/>
                  </a:cubicBezTo>
                  <a:lnTo>
                    <a:pt x="46" y="2468"/>
                  </a:lnTo>
                  <a:cubicBezTo>
                    <a:pt x="1" y="2551"/>
                    <a:pt x="34" y="2658"/>
                    <a:pt x="119" y="2701"/>
                  </a:cubicBezTo>
                  <a:cubicBezTo>
                    <a:pt x="145" y="2717"/>
                    <a:pt x="170" y="2721"/>
                    <a:pt x="198" y="2721"/>
                  </a:cubicBezTo>
                  <a:cubicBezTo>
                    <a:pt x="263" y="2721"/>
                    <a:pt x="322" y="2689"/>
                    <a:pt x="354" y="2628"/>
                  </a:cubicBezTo>
                  <a:lnTo>
                    <a:pt x="1581" y="254"/>
                  </a:lnTo>
                  <a:cubicBezTo>
                    <a:pt x="1624" y="169"/>
                    <a:pt x="1593" y="65"/>
                    <a:pt x="1506" y="20"/>
                  </a:cubicBezTo>
                  <a:cubicBezTo>
                    <a:pt x="1481" y="7"/>
                    <a:pt x="1454" y="0"/>
                    <a:pt x="142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3" name="Google Shape;1043;p35"/>
            <p:cNvSpPr/>
            <p:nvPr/>
          </p:nvSpPr>
          <p:spPr>
            <a:xfrm>
              <a:off x="8160375" y="4012475"/>
              <a:ext cx="45000" cy="49475"/>
            </a:xfrm>
            <a:custGeom>
              <a:avLst/>
              <a:gdLst/>
              <a:ahLst/>
              <a:cxnLst/>
              <a:rect l="l" t="t" r="r" b="b"/>
              <a:pathLst>
                <a:path w="1800" h="1979" extrusionOk="0">
                  <a:moveTo>
                    <a:pt x="1799" y="1"/>
                  </a:moveTo>
                  <a:lnTo>
                    <a:pt x="1" y="1979"/>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4" name="Google Shape;1044;p35"/>
            <p:cNvSpPr/>
            <p:nvPr/>
          </p:nvSpPr>
          <p:spPr>
            <a:xfrm>
              <a:off x="8155600" y="4008175"/>
              <a:ext cx="54650" cy="58175"/>
            </a:xfrm>
            <a:custGeom>
              <a:avLst/>
              <a:gdLst/>
              <a:ahLst/>
              <a:cxnLst/>
              <a:rect l="l" t="t" r="r" b="b"/>
              <a:pathLst>
                <a:path w="2186" h="2327" extrusionOk="0">
                  <a:moveTo>
                    <a:pt x="1991" y="0"/>
                  </a:moveTo>
                  <a:cubicBezTo>
                    <a:pt x="1943" y="0"/>
                    <a:pt x="1896" y="20"/>
                    <a:pt x="1862" y="58"/>
                  </a:cubicBezTo>
                  <a:lnTo>
                    <a:pt x="63" y="2034"/>
                  </a:lnTo>
                  <a:cubicBezTo>
                    <a:pt x="0" y="2107"/>
                    <a:pt x="4" y="2218"/>
                    <a:pt x="77" y="2281"/>
                  </a:cubicBezTo>
                  <a:cubicBezTo>
                    <a:pt x="109" y="2310"/>
                    <a:pt x="150" y="2326"/>
                    <a:pt x="192" y="2326"/>
                  </a:cubicBezTo>
                  <a:cubicBezTo>
                    <a:pt x="239" y="2326"/>
                    <a:pt x="286" y="2306"/>
                    <a:pt x="324" y="2269"/>
                  </a:cubicBezTo>
                  <a:lnTo>
                    <a:pt x="2120" y="291"/>
                  </a:lnTo>
                  <a:cubicBezTo>
                    <a:pt x="2185" y="220"/>
                    <a:pt x="2179" y="110"/>
                    <a:pt x="2108" y="45"/>
                  </a:cubicBezTo>
                  <a:cubicBezTo>
                    <a:pt x="2075" y="15"/>
                    <a:pt x="2033" y="0"/>
                    <a:pt x="1991"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5" name="Google Shape;1045;p35"/>
            <p:cNvSpPr/>
            <p:nvPr/>
          </p:nvSpPr>
          <p:spPr>
            <a:xfrm>
              <a:off x="8140425" y="3858225"/>
              <a:ext cx="22100" cy="60850"/>
            </a:xfrm>
            <a:custGeom>
              <a:avLst/>
              <a:gdLst/>
              <a:ahLst/>
              <a:cxnLst/>
              <a:rect l="l" t="t" r="r" b="b"/>
              <a:pathLst>
                <a:path w="884" h="2434" extrusionOk="0">
                  <a:moveTo>
                    <a:pt x="883" y="0"/>
                  </a:moveTo>
                  <a:lnTo>
                    <a:pt x="1" y="2433"/>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6" name="Google Shape;1046;p35"/>
            <p:cNvSpPr/>
            <p:nvPr/>
          </p:nvSpPr>
          <p:spPr>
            <a:xfrm>
              <a:off x="8135500" y="3853950"/>
              <a:ext cx="31950" cy="69500"/>
            </a:xfrm>
            <a:custGeom>
              <a:avLst/>
              <a:gdLst/>
              <a:ahLst/>
              <a:cxnLst/>
              <a:rect l="l" t="t" r="r" b="b"/>
              <a:pathLst>
                <a:path w="1278" h="2780" extrusionOk="0">
                  <a:moveTo>
                    <a:pt x="1079" y="1"/>
                  </a:moveTo>
                  <a:cubicBezTo>
                    <a:pt x="1009" y="1"/>
                    <a:pt x="943" y="44"/>
                    <a:pt x="917" y="114"/>
                  </a:cubicBezTo>
                  <a:lnTo>
                    <a:pt x="36" y="2547"/>
                  </a:lnTo>
                  <a:cubicBezTo>
                    <a:pt x="1" y="2636"/>
                    <a:pt x="48" y="2736"/>
                    <a:pt x="139" y="2770"/>
                  </a:cubicBezTo>
                  <a:cubicBezTo>
                    <a:pt x="158" y="2776"/>
                    <a:pt x="178" y="2780"/>
                    <a:pt x="198" y="2780"/>
                  </a:cubicBezTo>
                  <a:cubicBezTo>
                    <a:pt x="270" y="2780"/>
                    <a:pt x="336" y="2734"/>
                    <a:pt x="361" y="2665"/>
                  </a:cubicBezTo>
                  <a:lnTo>
                    <a:pt x="1242" y="232"/>
                  </a:lnTo>
                  <a:cubicBezTo>
                    <a:pt x="1277" y="144"/>
                    <a:pt x="1230" y="43"/>
                    <a:pt x="1139" y="12"/>
                  </a:cubicBezTo>
                  <a:cubicBezTo>
                    <a:pt x="1120" y="4"/>
                    <a:pt x="1099" y="1"/>
                    <a:pt x="1079"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7" name="Google Shape;1047;p35"/>
            <p:cNvSpPr/>
            <p:nvPr/>
          </p:nvSpPr>
          <p:spPr>
            <a:xfrm>
              <a:off x="8030000" y="3718875"/>
              <a:ext cx="23925" cy="72725"/>
            </a:xfrm>
            <a:custGeom>
              <a:avLst/>
              <a:gdLst/>
              <a:ahLst/>
              <a:cxnLst/>
              <a:rect l="l" t="t" r="r" b="b"/>
              <a:pathLst>
                <a:path w="957" h="2909" extrusionOk="0">
                  <a:moveTo>
                    <a:pt x="1" y="1"/>
                  </a:moveTo>
                  <a:lnTo>
                    <a:pt x="956" y="2909"/>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8" name="Google Shape;1048;p35"/>
            <p:cNvSpPr/>
            <p:nvPr/>
          </p:nvSpPr>
          <p:spPr>
            <a:xfrm>
              <a:off x="8025125" y="3714525"/>
              <a:ext cx="33675" cy="81475"/>
            </a:xfrm>
            <a:custGeom>
              <a:avLst/>
              <a:gdLst/>
              <a:ahLst/>
              <a:cxnLst/>
              <a:rect l="l" t="t" r="r" b="b"/>
              <a:pathLst>
                <a:path w="1347" h="3259" extrusionOk="0">
                  <a:moveTo>
                    <a:pt x="196" y="0"/>
                  </a:moveTo>
                  <a:cubicBezTo>
                    <a:pt x="178" y="0"/>
                    <a:pt x="159" y="3"/>
                    <a:pt x="140" y="9"/>
                  </a:cubicBezTo>
                  <a:cubicBezTo>
                    <a:pt x="50" y="39"/>
                    <a:pt x="1" y="137"/>
                    <a:pt x="30" y="230"/>
                  </a:cubicBezTo>
                  <a:lnTo>
                    <a:pt x="986" y="3138"/>
                  </a:lnTo>
                  <a:cubicBezTo>
                    <a:pt x="1011" y="3211"/>
                    <a:pt x="1076" y="3258"/>
                    <a:pt x="1151" y="3258"/>
                  </a:cubicBezTo>
                  <a:cubicBezTo>
                    <a:pt x="1169" y="3258"/>
                    <a:pt x="1189" y="3256"/>
                    <a:pt x="1204" y="3248"/>
                  </a:cubicBezTo>
                  <a:cubicBezTo>
                    <a:pt x="1297" y="3219"/>
                    <a:pt x="1346" y="3120"/>
                    <a:pt x="1317" y="3030"/>
                  </a:cubicBezTo>
                  <a:lnTo>
                    <a:pt x="361" y="122"/>
                  </a:lnTo>
                  <a:cubicBezTo>
                    <a:pt x="337" y="48"/>
                    <a:pt x="270" y="0"/>
                    <a:pt x="196"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9" name="Google Shape;1049;p35"/>
            <p:cNvSpPr/>
            <p:nvPr/>
          </p:nvSpPr>
          <p:spPr>
            <a:xfrm>
              <a:off x="8110125" y="3718875"/>
              <a:ext cx="23875" cy="72725"/>
            </a:xfrm>
            <a:custGeom>
              <a:avLst/>
              <a:gdLst/>
              <a:ahLst/>
              <a:cxnLst/>
              <a:rect l="l" t="t" r="r" b="b"/>
              <a:pathLst>
                <a:path w="955" h="2909" extrusionOk="0">
                  <a:moveTo>
                    <a:pt x="955" y="1"/>
                  </a:moveTo>
                  <a:lnTo>
                    <a:pt x="1" y="2909"/>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0" name="Google Shape;1050;p35"/>
            <p:cNvSpPr/>
            <p:nvPr/>
          </p:nvSpPr>
          <p:spPr>
            <a:xfrm>
              <a:off x="8105300" y="3714525"/>
              <a:ext cx="33625" cy="81475"/>
            </a:xfrm>
            <a:custGeom>
              <a:avLst/>
              <a:gdLst/>
              <a:ahLst/>
              <a:cxnLst/>
              <a:rect l="l" t="t" r="r" b="b"/>
              <a:pathLst>
                <a:path w="1345" h="3259" extrusionOk="0">
                  <a:moveTo>
                    <a:pt x="1150" y="0"/>
                  </a:moveTo>
                  <a:cubicBezTo>
                    <a:pt x="1077" y="0"/>
                    <a:pt x="1010" y="48"/>
                    <a:pt x="986" y="122"/>
                  </a:cubicBezTo>
                  <a:lnTo>
                    <a:pt x="30" y="3030"/>
                  </a:lnTo>
                  <a:cubicBezTo>
                    <a:pt x="1" y="3120"/>
                    <a:pt x="50" y="3219"/>
                    <a:pt x="141" y="3248"/>
                  </a:cubicBezTo>
                  <a:cubicBezTo>
                    <a:pt x="159" y="3256"/>
                    <a:pt x="178" y="3258"/>
                    <a:pt x="194" y="3258"/>
                  </a:cubicBezTo>
                  <a:cubicBezTo>
                    <a:pt x="267" y="3258"/>
                    <a:pt x="336" y="3211"/>
                    <a:pt x="359" y="3138"/>
                  </a:cubicBezTo>
                  <a:lnTo>
                    <a:pt x="1315" y="230"/>
                  </a:lnTo>
                  <a:cubicBezTo>
                    <a:pt x="1345" y="137"/>
                    <a:pt x="1295" y="39"/>
                    <a:pt x="1205" y="9"/>
                  </a:cubicBezTo>
                  <a:cubicBezTo>
                    <a:pt x="1186" y="3"/>
                    <a:pt x="1168" y="0"/>
                    <a:pt x="1150"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1" name="Google Shape;1051;p35"/>
            <p:cNvSpPr/>
            <p:nvPr/>
          </p:nvSpPr>
          <p:spPr>
            <a:xfrm>
              <a:off x="7696850" y="4585250"/>
              <a:ext cx="772750" cy="498500"/>
            </a:xfrm>
            <a:custGeom>
              <a:avLst/>
              <a:gdLst/>
              <a:ahLst/>
              <a:cxnLst/>
              <a:rect l="l" t="t" r="r" b="b"/>
              <a:pathLst>
                <a:path w="30910" h="19940" extrusionOk="0">
                  <a:moveTo>
                    <a:pt x="1" y="0"/>
                  </a:moveTo>
                  <a:lnTo>
                    <a:pt x="1" y="19940"/>
                  </a:lnTo>
                  <a:lnTo>
                    <a:pt x="30910" y="19940"/>
                  </a:lnTo>
                  <a:lnTo>
                    <a:pt x="30910"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2" name="Google Shape;1052;p35"/>
            <p:cNvSpPr/>
            <p:nvPr/>
          </p:nvSpPr>
          <p:spPr>
            <a:xfrm>
              <a:off x="7692575" y="4580950"/>
              <a:ext cx="781475" cy="507200"/>
            </a:xfrm>
            <a:custGeom>
              <a:avLst/>
              <a:gdLst/>
              <a:ahLst/>
              <a:cxnLst/>
              <a:rect l="l" t="t" r="r" b="b"/>
              <a:pathLst>
                <a:path w="31259" h="20288" extrusionOk="0">
                  <a:moveTo>
                    <a:pt x="30908" y="348"/>
                  </a:moveTo>
                  <a:lnTo>
                    <a:pt x="30908" y="19940"/>
                  </a:lnTo>
                  <a:lnTo>
                    <a:pt x="347" y="19940"/>
                  </a:lnTo>
                  <a:lnTo>
                    <a:pt x="347" y="348"/>
                  </a:lnTo>
                  <a:close/>
                  <a:moveTo>
                    <a:pt x="0" y="1"/>
                  </a:moveTo>
                  <a:lnTo>
                    <a:pt x="0" y="20287"/>
                  </a:lnTo>
                  <a:lnTo>
                    <a:pt x="31258" y="20287"/>
                  </a:lnTo>
                  <a:lnTo>
                    <a:pt x="31258"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3" name="Google Shape;1053;p35"/>
            <p:cNvSpPr/>
            <p:nvPr/>
          </p:nvSpPr>
          <p:spPr>
            <a:xfrm>
              <a:off x="7923625" y="4585250"/>
              <a:ext cx="316750" cy="498500"/>
            </a:xfrm>
            <a:custGeom>
              <a:avLst/>
              <a:gdLst/>
              <a:ahLst/>
              <a:cxnLst/>
              <a:rect l="l" t="t" r="r" b="b"/>
              <a:pathLst>
                <a:path w="12670" h="19940" extrusionOk="0">
                  <a:moveTo>
                    <a:pt x="0" y="0"/>
                  </a:moveTo>
                  <a:lnTo>
                    <a:pt x="0" y="19940"/>
                  </a:lnTo>
                  <a:lnTo>
                    <a:pt x="12670" y="19940"/>
                  </a:lnTo>
                  <a:lnTo>
                    <a:pt x="12670"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4" name="Google Shape;1054;p35"/>
            <p:cNvSpPr/>
            <p:nvPr/>
          </p:nvSpPr>
          <p:spPr>
            <a:xfrm>
              <a:off x="7919275" y="4580950"/>
              <a:ext cx="325500" cy="507200"/>
            </a:xfrm>
            <a:custGeom>
              <a:avLst/>
              <a:gdLst/>
              <a:ahLst/>
              <a:cxnLst/>
              <a:rect l="l" t="t" r="r" b="b"/>
              <a:pathLst>
                <a:path w="13020" h="20288" extrusionOk="0">
                  <a:moveTo>
                    <a:pt x="12673" y="348"/>
                  </a:moveTo>
                  <a:lnTo>
                    <a:pt x="12673" y="19940"/>
                  </a:lnTo>
                  <a:lnTo>
                    <a:pt x="349" y="19940"/>
                  </a:lnTo>
                  <a:lnTo>
                    <a:pt x="349" y="348"/>
                  </a:lnTo>
                  <a:close/>
                  <a:moveTo>
                    <a:pt x="1" y="1"/>
                  </a:moveTo>
                  <a:lnTo>
                    <a:pt x="1" y="20287"/>
                  </a:lnTo>
                  <a:lnTo>
                    <a:pt x="13019" y="20287"/>
                  </a:lnTo>
                  <a:lnTo>
                    <a:pt x="13019"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5" name="Google Shape;1055;p35"/>
            <p:cNvSpPr/>
            <p:nvPr/>
          </p:nvSpPr>
          <p:spPr>
            <a:xfrm>
              <a:off x="8013750" y="4839625"/>
              <a:ext cx="136450" cy="240375"/>
            </a:xfrm>
            <a:custGeom>
              <a:avLst/>
              <a:gdLst/>
              <a:ahLst/>
              <a:cxnLst/>
              <a:rect l="l" t="t" r="r" b="b"/>
              <a:pathLst>
                <a:path w="5458" h="9615" extrusionOk="0">
                  <a:moveTo>
                    <a:pt x="2455" y="1"/>
                  </a:moveTo>
                  <a:cubicBezTo>
                    <a:pt x="1102" y="1"/>
                    <a:pt x="0" y="1100"/>
                    <a:pt x="0" y="2456"/>
                  </a:cubicBezTo>
                  <a:lnTo>
                    <a:pt x="0" y="9615"/>
                  </a:lnTo>
                  <a:lnTo>
                    <a:pt x="5458" y="9615"/>
                  </a:lnTo>
                  <a:lnTo>
                    <a:pt x="5458" y="2456"/>
                  </a:lnTo>
                  <a:cubicBezTo>
                    <a:pt x="5458" y="1102"/>
                    <a:pt x="4358" y="1"/>
                    <a:pt x="3003" y="1"/>
                  </a:cubicBezTo>
                  <a:close/>
                </a:path>
              </a:pathLst>
            </a:custGeom>
            <a:solidFill>
              <a:srgbClr val="BDDBD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6" name="Google Shape;1056;p35"/>
            <p:cNvSpPr/>
            <p:nvPr/>
          </p:nvSpPr>
          <p:spPr>
            <a:xfrm>
              <a:off x="8009425" y="4835200"/>
              <a:ext cx="145200" cy="249150"/>
            </a:xfrm>
            <a:custGeom>
              <a:avLst/>
              <a:gdLst/>
              <a:ahLst/>
              <a:cxnLst/>
              <a:rect l="l" t="t" r="r" b="b"/>
              <a:pathLst>
                <a:path w="5808" h="9966" extrusionOk="0">
                  <a:moveTo>
                    <a:pt x="3178" y="347"/>
                  </a:moveTo>
                  <a:cubicBezTo>
                    <a:pt x="4437" y="347"/>
                    <a:pt x="5461" y="1372"/>
                    <a:pt x="5461" y="2631"/>
                  </a:cubicBezTo>
                  <a:lnTo>
                    <a:pt x="5461" y="9617"/>
                  </a:lnTo>
                  <a:lnTo>
                    <a:pt x="345" y="9617"/>
                  </a:lnTo>
                  <a:lnTo>
                    <a:pt x="345" y="2631"/>
                  </a:lnTo>
                  <a:cubicBezTo>
                    <a:pt x="345" y="1372"/>
                    <a:pt x="1369" y="347"/>
                    <a:pt x="2628" y="347"/>
                  </a:cubicBezTo>
                  <a:close/>
                  <a:moveTo>
                    <a:pt x="2630" y="1"/>
                  </a:moveTo>
                  <a:cubicBezTo>
                    <a:pt x="1180" y="1"/>
                    <a:pt x="0" y="1181"/>
                    <a:pt x="0" y="2631"/>
                  </a:cubicBezTo>
                  <a:lnTo>
                    <a:pt x="0" y="9965"/>
                  </a:lnTo>
                  <a:lnTo>
                    <a:pt x="5808" y="9965"/>
                  </a:lnTo>
                  <a:lnTo>
                    <a:pt x="5808" y="2631"/>
                  </a:lnTo>
                  <a:cubicBezTo>
                    <a:pt x="5808" y="1181"/>
                    <a:pt x="4628" y="1"/>
                    <a:pt x="317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7" name="Google Shape;1057;p35"/>
            <p:cNvSpPr/>
            <p:nvPr/>
          </p:nvSpPr>
          <p:spPr>
            <a:xfrm>
              <a:off x="7630900" y="5070125"/>
              <a:ext cx="904700" cy="69000"/>
            </a:xfrm>
            <a:custGeom>
              <a:avLst/>
              <a:gdLst/>
              <a:ahLst/>
              <a:cxnLst/>
              <a:rect l="l" t="t" r="r" b="b"/>
              <a:pathLst>
                <a:path w="36188" h="2760" extrusionOk="0">
                  <a:moveTo>
                    <a:pt x="1" y="1"/>
                  </a:moveTo>
                  <a:lnTo>
                    <a:pt x="1" y="2759"/>
                  </a:lnTo>
                  <a:lnTo>
                    <a:pt x="36188" y="2759"/>
                  </a:lnTo>
                  <a:lnTo>
                    <a:pt x="36188"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8" name="Google Shape;1058;p35"/>
            <p:cNvSpPr/>
            <p:nvPr/>
          </p:nvSpPr>
          <p:spPr>
            <a:xfrm>
              <a:off x="7626575" y="5065850"/>
              <a:ext cx="913425" cy="77650"/>
            </a:xfrm>
            <a:custGeom>
              <a:avLst/>
              <a:gdLst/>
              <a:ahLst/>
              <a:cxnLst/>
              <a:rect l="l" t="t" r="r" b="b"/>
              <a:pathLst>
                <a:path w="36537" h="3106" extrusionOk="0">
                  <a:moveTo>
                    <a:pt x="36186" y="349"/>
                  </a:moveTo>
                  <a:lnTo>
                    <a:pt x="36186" y="2759"/>
                  </a:lnTo>
                  <a:lnTo>
                    <a:pt x="347" y="2759"/>
                  </a:lnTo>
                  <a:lnTo>
                    <a:pt x="347" y="349"/>
                  </a:lnTo>
                  <a:close/>
                  <a:moveTo>
                    <a:pt x="0" y="1"/>
                  </a:moveTo>
                  <a:lnTo>
                    <a:pt x="0" y="3105"/>
                  </a:lnTo>
                  <a:lnTo>
                    <a:pt x="36536" y="3105"/>
                  </a:lnTo>
                  <a:lnTo>
                    <a:pt x="36536"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9" name="Google Shape;1059;p35"/>
            <p:cNvSpPr/>
            <p:nvPr/>
          </p:nvSpPr>
          <p:spPr>
            <a:xfrm>
              <a:off x="7741825" y="4666550"/>
              <a:ext cx="35000" cy="42625"/>
            </a:xfrm>
            <a:custGeom>
              <a:avLst/>
              <a:gdLst/>
              <a:ahLst/>
              <a:cxnLst/>
              <a:rect l="l" t="t" r="r" b="b"/>
              <a:pathLst>
                <a:path w="1400" h="1705" extrusionOk="0">
                  <a:moveTo>
                    <a:pt x="0" y="1"/>
                  </a:moveTo>
                  <a:lnTo>
                    <a:pt x="0" y="1705"/>
                  </a:lnTo>
                  <a:lnTo>
                    <a:pt x="1399" y="1705"/>
                  </a:lnTo>
                  <a:lnTo>
                    <a:pt x="1399"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0" name="Google Shape;1060;p35"/>
            <p:cNvSpPr/>
            <p:nvPr/>
          </p:nvSpPr>
          <p:spPr>
            <a:xfrm>
              <a:off x="7737450" y="4662275"/>
              <a:ext cx="43650" cy="51300"/>
            </a:xfrm>
            <a:custGeom>
              <a:avLst/>
              <a:gdLst/>
              <a:ahLst/>
              <a:cxnLst/>
              <a:rect l="l" t="t" r="r" b="b"/>
              <a:pathLst>
                <a:path w="1746" h="2052" extrusionOk="0">
                  <a:moveTo>
                    <a:pt x="1397" y="347"/>
                  </a:moveTo>
                  <a:lnTo>
                    <a:pt x="1397"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1" name="Google Shape;1061;p35"/>
            <p:cNvSpPr/>
            <p:nvPr/>
          </p:nvSpPr>
          <p:spPr>
            <a:xfrm>
              <a:off x="7823625" y="46665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2" name="Google Shape;1062;p35"/>
            <p:cNvSpPr/>
            <p:nvPr/>
          </p:nvSpPr>
          <p:spPr>
            <a:xfrm>
              <a:off x="7819250" y="4662275"/>
              <a:ext cx="43650" cy="51300"/>
            </a:xfrm>
            <a:custGeom>
              <a:avLst/>
              <a:gdLst/>
              <a:ahLst/>
              <a:cxnLst/>
              <a:rect l="l" t="t" r="r" b="b"/>
              <a:pathLst>
                <a:path w="1746" h="2052" extrusionOk="0">
                  <a:moveTo>
                    <a:pt x="1397" y="347"/>
                  </a:moveTo>
                  <a:lnTo>
                    <a:pt x="1397"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3" name="Google Shape;1063;p35"/>
            <p:cNvSpPr/>
            <p:nvPr/>
          </p:nvSpPr>
          <p:spPr>
            <a:xfrm>
              <a:off x="7741825" y="4763775"/>
              <a:ext cx="35000" cy="42650"/>
            </a:xfrm>
            <a:custGeom>
              <a:avLst/>
              <a:gdLst/>
              <a:ahLst/>
              <a:cxnLst/>
              <a:rect l="l" t="t" r="r" b="b"/>
              <a:pathLst>
                <a:path w="1400" h="1706" extrusionOk="0">
                  <a:moveTo>
                    <a:pt x="0" y="1"/>
                  </a:moveTo>
                  <a:lnTo>
                    <a:pt x="0" y="1705"/>
                  </a:lnTo>
                  <a:lnTo>
                    <a:pt x="1399" y="1705"/>
                  </a:lnTo>
                  <a:lnTo>
                    <a:pt x="1399"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4" name="Google Shape;1064;p35"/>
            <p:cNvSpPr/>
            <p:nvPr/>
          </p:nvSpPr>
          <p:spPr>
            <a:xfrm>
              <a:off x="7737450" y="4759400"/>
              <a:ext cx="43650" cy="51350"/>
            </a:xfrm>
            <a:custGeom>
              <a:avLst/>
              <a:gdLst/>
              <a:ahLst/>
              <a:cxnLst/>
              <a:rect l="l" t="t" r="r" b="b"/>
              <a:pathLst>
                <a:path w="1746" h="2054" extrusionOk="0">
                  <a:moveTo>
                    <a:pt x="1397" y="349"/>
                  </a:moveTo>
                  <a:lnTo>
                    <a:pt x="1397"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5" name="Google Shape;1065;p35"/>
            <p:cNvSpPr/>
            <p:nvPr/>
          </p:nvSpPr>
          <p:spPr>
            <a:xfrm>
              <a:off x="7823625" y="4763775"/>
              <a:ext cx="35000" cy="42650"/>
            </a:xfrm>
            <a:custGeom>
              <a:avLst/>
              <a:gdLst/>
              <a:ahLst/>
              <a:cxnLst/>
              <a:rect l="l" t="t" r="r" b="b"/>
              <a:pathLst>
                <a:path w="1400" h="1706"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6" name="Google Shape;1066;p35"/>
            <p:cNvSpPr/>
            <p:nvPr/>
          </p:nvSpPr>
          <p:spPr>
            <a:xfrm>
              <a:off x="7819250" y="4759400"/>
              <a:ext cx="43650" cy="51350"/>
            </a:xfrm>
            <a:custGeom>
              <a:avLst/>
              <a:gdLst/>
              <a:ahLst/>
              <a:cxnLst/>
              <a:rect l="l" t="t" r="r" b="b"/>
              <a:pathLst>
                <a:path w="1746" h="2054" extrusionOk="0">
                  <a:moveTo>
                    <a:pt x="1397" y="349"/>
                  </a:moveTo>
                  <a:lnTo>
                    <a:pt x="1397"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7" name="Google Shape;1067;p35"/>
            <p:cNvSpPr/>
            <p:nvPr/>
          </p:nvSpPr>
          <p:spPr>
            <a:xfrm>
              <a:off x="7741825" y="4871150"/>
              <a:ext cx="35000" cy="42625"/>
            </a:xfrm>
            <a:custGeom>
              <a:avLst/>
              <a:gdLst/>
              <a:ahLst/>
              <a:cxnLst/>
              <a:rect l="l" t="t" r="r" b="b"/>
              <a:pathLst>
                <a:path w="1400" h="1705" extrusionOk="0">
                  <a:moveTo>
                    <a:pt x="0" y="1"/>
                  </a:moveTo>
                  <a:lnTo>
                    <a:pt x="0" y="1705"/>
                  </a:lnTo>
                  <a:lnTo>
                    <a:pt x="1399" y="1705"/>
                  </a:lnTo>
                  <a:lnTo>
                    <a:pt x="1399"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8" name="Google Shape;1068;p35"/>
            <p:cNvSpPr/>
            <p:nvPr/>
          </p:nvSpPr>
          <p:spPr>
            <a:xfrm>
              <a:off x="7737450" y="4866875"/>
              <a:ext cx="43650" cy="51300"/>
            </a:xfrm>
            <a:custGeom>
              <a:avLst/>
              <a:gdLst/>
              <a:ahLst/>
              <a:cxnLst/>
              <a:rect l="l" t="t" r="r" b="b"/>
              <a:pathLst>
                <a:path w="1746" h="2052" extrusionOk="0">
                  <a:moveTo>
                    <a:pt x="1397" y="347"/>
                  </a:moveTo>
                  <a:lnTo>
                    <a:pt x="1397"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9" name="Google Shape;1069;p35"/>
            <p:cNvSpPr/>
            <p:nvPr/>
          </p:nvSpPr>
          <p:spPr>
            <a:xfrm>
              <a:off x="7823625" y="48711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0" name="Google Shape;1070;p35"/>
            <p:cNvSpPr/>
            <p:nvPr/>
          </p:nvSpPr>
          <p:spPr>
            <a:xfrm>
              <a:off x="7819250" y="4866875"/>
              <a:ext cx="43650" cy="51300"/>
            </a:xfrm>
            <a:custGeom>
              <a:avLst/>
              <a:gdLst/>
              <a:ahLst/>
              <a:cxnLst/>
              <a:rect l="l" t="t" r="r" b="b"/>
              <a:pathLst>
                <a:path w="1746" h="2052" extrusionOk="0">
                  <a:moveTo>
                    <a:pt x="1397" y="347"/>
                  </a:moveTo>
                  <a:lnTo>
                    <a:pt x="1397"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1" name="Google Shape;1071;p35"/>
            <p:cNvSpPr/>
            <p:nvPr/>
          </p:nvSpPr>
          <p:spPr>
            <a:xfrm>
              <a:off x="8292475" y="4666550"/>
              <a:ext cx="34950" cy="42625"/>
            </a:xfrm>
            <a:custGeom>
              <a:avLst/>
              <a:gdLst/>
              <a:ahLst/>
              <a:cxnLst/>
              <a:rect l="l" t="t" r="r" b="b"/>
              <a:pathLst>
                <a:path w="1398" h="1705" extrusionOk="0">
                  <a:moveTo>
                    <a:pt x="0" y="1"/>
                  </a:moveTo>
                  <a:lnTo>
                    <a:pt x="0" y="1705"/>
                  </a:lnTo>
                  <a:lnTo>
                    <a:pt x="1397" y="1705"/>
                  </a:lnTo>
                  <a:lnTo>
                    <a:pt x="1397"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2" name="Google Shape;1072;p35"/>
            <p:cNvSpPr/>
            <p:nvPr/>
          </p:nvSpPr>
          <p:spPr>
            <a:xfrm>
              <a:off x="8288100" y="4662275"/>
              <a:ext cx="43650" cy="51300"/>
            </a:xfrm>
            <a:custGeom>
              <a:avLst/>
              <a:gdLst/>
              <a:ahLst/>
              <a:cxnLst/>
              <a:rect l="l" t="t" r="r" b="b"/>
              <a:pathLst>
                <a:path w="1746" h="2052" extrusionOk="0">
                  <a:moveTo>
                    <a:pt x="1399" y="347"/>
                  </a:moveTo>
                  <a:lnTo>
                    <a:pt x="1399"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3" name="Google Shape;1073;p35"/>
            <p:cNvSpPr/>
            <p:nvPr/>
          </p:nvSpPr>
          <p:spPr>
            <a:xfrm>
              <a:off x="8374275" y="46665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4" name="Google Shape;1074;p35"/>
            <p:cNvSpPr/>
            <p:nvPr/>
          </p:nvSpPr>
          <p:spPr>
            <a:xfrm>
              <a:off x="8369900" y="4662275"/>
              <a:ext cx="43650" cy="51300"/>
            </a:xfrm>
            <a:custGeom>
              <a:avLst/>
              <a:gdLst/>
              <a:ahLst/>
              <a:cxnLst/>
              <a:rect l="l" t="t" r="r" b="b"/>
              <a:pathLst>
                <a:path w="1746" h="2052" extrusionOk="0">
                  <a:moveTo>
                    <a:pt x="1399" y="347"/>
                  </a:moveTo>
                  <a:lnTo>
                    <a:pt x="1399" y="1705"/>
                  </a:lnTo>
                  <a:lnTo>
                    <a:pt x="351" y="1705"/>
                  </a:lnTo>
                  <a:lnTo>
                    <a:pt x="351"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5" name="Google Shape;1075;p35"/>
            <p:cNvSpPr/>
            <p:nvPr/>
          </p:nvSpPr>
          <p:spPr>
            <a:xfrm>
              <a:off x="8292475" y="4763775"/>
              <a:ext cx="34950" cy="42650"/>
            </a:xfrm>
            <a:custGeom>
              <a:avLst/>
              <a:gdLst/>
              <a:ahLst/>
              <a:cxnLst/>
              <a:rect l="l" t="t" r="r" b="b"/>
              <a:pathLst>
                <a:path w="1398" h="1706" extrusionOk="0">
                  <a:moveTo>
                    <a:pt x="0" y="1"/>
                  </a:moveTo>
                  <a:lnTo>
                    <a:pt x="0" y="1705"/>
                  </a:lnTo>
                  <a:lnTo>
                    <a:pt x="1397" y="1705"/>
                  </a:lnTo>
                  <a:lnTo>
                    <a:pt x="1397"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6" name="Google Shape;1076;p35"/>
            <p:cNvSpPr/>
            <p:nvPr/>
          </p:nvSpPr>
          <p:spPr>
            <a:xfrm>
              <a:off x="8288100" y="4759400"/>
              <a:ext cx="43650" cy="51350"/>
            </a:xfrm>
            <a:custGeom>
              <a:avLst/>
              <a:gdLst/>
              <a:ahLst/>
              <a:cxnLst/>
              <a:rect l="l" t="t" r="r" b="b"/>
              <a:pathLst>
                <a:path w="1746" h="2054" extrusionOk="0">
                  <a:moveTo>
                    <a:pt x="1399" y="349"/>
                  </a:moveTo>
                  <a:lnTo>
                    <a:pt x="1399"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7" name="Google Shape;1077;p35"/>
            <p:cNvSpPr/>
            <p:nvPr/>
          </p:nvSpPr>
          <p:spPr>
            <a:xfrm>
              <a:off x="8374275" y="4763775"/>
              <a:ext cx="35000" cy="42650"/>
            </a:xfrm>
            <a:custGeom>
              <a:avLst/>
              <a:gdLst/>
              <a:ahLst/>
              <a:cxnLst/>
              <a:rect l="l" t="t" r="r" b="b"/>
              <a:pathLst>
                <a:path w="1400" h="1706"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8" name="Google Shape;1078;p35"/>
            <p:cNvSpPr/>
            <p:nvPr/>
          </p:nvSpPr>
          <p:spPr>
            <a:xfrm>
              <a:off x="8369900" y="4759400"/>
              <a:ext cx="43650" cy="51350"/>
            </a:xfrm>
            <a:custGeom>
              <a:avLst/>
              <a:gdLst/>
              <a:ahLst/>
              <a:cxnLst/>
              <a:rect l="l" t="t" r="r" b="b"/>
              <a:pathLst>
                <a:path w="1746" h="2054" extrusionOk="0">
                  <a:moveTo>
                    <a:pt x="1399" y="349"/>
                  </a:moveTo>
                  <a:lnTo>
                    <a:pt x="1399" y="1705"/>
                  </a:lnTo>
                  <a:lnTo>
                    <a:pt x="351" y="1705"/>
                  </a:lnTo>
                  <a:lnTo>
                    <a:pt x="351" y="349"/>
                  </a:lnTo>
                  <a:close/>
                  <a:moveTo>
                    <a:pt x="0" y="1"/>
                  </a:moveTo>
                  <a:lnTo>
                    <a:pt x="0" y="2053"/>
                  </a:lnTo>
                  <a:lnTo>
                    <a:pt x="1746" y="2053"/>
                  </a:lnTo>
                  <a:lnTo>
                    <a:pt x="1746" y="1"/>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9" name="Google Shape;1079;p35"/>
            <p:cNvSpPr/>
            <p:nvPr/>
          </p:nvSpPr>
          <p:spPr>
            <a:xfrm>
              <a:off x="8292475" y="4871150"/>
              <a:ext cx="34950" cy="42625"/>
            </a:xfrm>
            <a:custGeom>
              <a:avLst/>
              <a:gdLst/>
              <a:ahLst/>
              <a:cxnLst/>
              <a:rect l="l" t="t" r="r" b="b"/>
              <a:pathLst>
                <a:path w="1398" h="1705" extrusionOk="0">
                  <a:moveTo>
                    <a:pt x="0" y="1"/>
                  </a:moveTo>
                  <a:lnTo>
                    <a:pt x="0" y="1705"/>
                  </a:lnTo>
                  <a:lnTo>
                    <a:pt x="1397" y="1705"/>
                  </a:lnTo>
                  <a:lnTo>
                    <a:pt x="1397"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0" name="Google Shape;1080;p35"/>
            <p:cNvSpPr/>
            <p:nvPr/>
          </p:nvSpPr>
          <p:spPr>
            <a:xfrm>
              <a:off x="8288100" y="4866875"/>
              <a:ext cx="43650" cy="51300"/>
            </a:xfrm>
            <a:custGeom>
              <a:avLst/>
              <a:gdLst/>
              <a:ahLst/>
              <a:cxnLst/>
              <a:rect l="l" t="t" r="r" b="b"/>
              <a:pathLst>
                <a:path w="1746" h="2052" extrusionOk="0">
                  <a:moveTo>
                    <a:pt x="1399" y="347"/>
                  </a:moveTo>
                  <a:lnTo>
                    <a:pt x="1399"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1" name="Google Shape;1081;p35"/>
            <p:cNvSpPr/>
            <p:nvPr/>
          </p:nvSpPr>
          <p:spPr>
            <a:xfrm>
              <a:off x="8374275" y="48711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2" name="Google Shape;1082;p35"/>
            <p:cNvSpPr/>
            <p:nvPr/>
          </p:nvSpPr>
          <p:spPr>
            <a:xfrm>
              <a:off x="8369900" y="4866875"/>
              <a:ext cx="43650" cy="51300"/>
            </a:xfrm>
            <a:custGeom>
              <a:avLst/>
              <a:gdLst/>
              <a:ahLst/>
              <a:cxnLst/>
              <a:rect l="l" t="t" r="r" b="b"/>
              <a:pathLst>
                <a:path w="1746" h="2052" extrusionOk="0">
                  <a:moveTo>
                    <a:pt x="1399" y="347"/>
                  </a:moveTo>
                  <a:lnTo>
                    <a:pt x="1399" y="1704"/>
                  </a:lnTo>
                  <a:lnTo>
                    <a:pt x="351" y="1704"/>
                  </a:lnTo>
                  <a:lnTo>
                    <a:pt x="351" y="347"/>
                  </a:lnTo>
                  <a:close/>
                  <a:moveTo>
                    <a:pt x="0" y="0"/>
                  </a:moveTo>
                  <a:lnTo>
                    <a:pt x="0" y="2051"/>
                  </a:lnTo>
                  <a:lnTo>
                    <a:pt x="1746" y="2051"/>
                  </a:lnTo>
                  <a:lnTo>
                    <a:pt x="1746"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3" name="Google Shape;1083;p35"/>
            <p:cNvSpPr/>
            <p:nvPr/>
          </p:nvSpPr>
          <p:spPr>
            <a:xfrm>
              <a:off x="7660800" y="4558350"/>
              <a:ext cx="855850" cy="59725"/>
            </a:xfrm>
            <a:custGeom>
              <a:avLst/>
              <a:gdLst/>
              <a:ahLst/>
              <a:cxnLst/>
              <a:rect l="l" t="t" r="r" b="b"/>
              <a:pathLst>
                <a:path w="34234" h="2389" extrusionOk="0">
                  <a:moveTo>
                    <a:pt x="1" y="1"/>
                  </a:moveTo>
                  <a:lnTo>
                    <a:pt x="1" y="2388"/>
                  </a:lnTo>
                  <a:lnTo>
                    <a:pt x="34233" y="2388"/>
                  </a:lnTo>
                  <a:lnTo>
                    <a:pt x="3423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4" name="Google Shape;1084;p35"/>
            <p:cNvSpPr/>
            <p:nvPr/>
          </p:nvSpPr>
          <p:spPr>
            <a:xfrm>
              <a:off x="7656475" y="4553975"/>
              <a:ext cx="864550" cy="68425"/>
            </a:xfrm>
            <a:custGeom>
              <a:avLst/>
              <a:gdLst/>
              <a:ahLst/>
              <a:cxnLst/>
              <a:rect l="l" t="t" r="r" b="b"/>
              <a:pathLst>
                <a:path w="34582" h="2737" extrusionOk="0">
                  <a:moveTo>
                    <a:pt x="34233" y="347"/>
                  </a:moveTo>
                  <a:lnTo>
                    <a:pt x="34233" y="2390"/>
                  </a:lnTo>
                  <a:lnTo>
                    <a:pt x="347" y="2390"/>
                  </a:lnTo>
                  <a:lnTo>
                    <a:pt x="347" y="347"/>
                  </a:lnTo>
                  <a:close/>
                  <a:moveTo>
                    <a:pt x="0" y="0"/>
                  </a:moveTo>
                  <a:lnTo>
                    <a:pt x="0" y="2737"/>
                  </a:lnTo>
                  <a:lnTo>
                    <a:pt x="34582" y="2737"/>
                  </a:lnTo>
                  <a:lnTo>
                    <a:pt x="34582"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5" name="Google Shape;1085;p35"/>
            <p:cNvSpPr/>
            <p:nvPr/>
          </p:nvSpPr>
          <p:spPr>
            <a:xfrm>
              <a:off x="7873725" y="4470975"/>
              <a:ext cx="113350" cy="47100"/>
            </a:xfrm>
            <a:custGeom>
              <a:avLst/>
              <a:gdLst/>
              <a:ahLst/>
              <a:cxnLst/>
              <a:rect l="l" t="t" r="r" b="b"/>
              <a:pathLst>
                <a:path w="4534" h="1884" extrusionOk="0">
                  <a:moveTo>
                    <a:pt x="0" y="1"/>
                  </a:moveTo>
                  <a:lnTo>
                    <a:pt x="0" y="1884"/>
                  </a:lnTo>
                  <a:lnTo>
                    <a:pt x="4534" y="1884"/>
                  </a:lnTo>
                  <a:lnTo>
                    <a:pt x="4534" y="1"/>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6" name="Google Shape;1086;p35"/>
            <p:cNvSpPr/>
            <p:nvPr/>
          </p:nvSpPr>
          <p:spPr>
            <a:xfrm>
              <a:off x="7869450" y="4466700"/>
              <a:ext cx="122000" cy="55775"/>
            </a:xfrm>
            <a:custGeom>
              <a:avLst/>
              <a:gdLst/>
              <a:ahLst/>
              <a:cxnLst/>
              <a:rect l="l" t="t" r="r" b="b"/>
              <a:pathLst>
                <a:path w="4880" h="2231" extrusionOk="0">
                  <a:moveTo>
                    <a:pt x="4533" y="345"/>
                  </a:moveTo>
                  <a:lnTo>
                    <a:pt x="4533" y="1882"/>
                  </a:lnTo>
                  <a:lnTo>
                    <a:pt x="347" y="1882"/>
                  </a:lnTo>
                  <a:lnTo>
                    <a:pt x="347" y="345"/>
                  </a:lnTo>
                  <a:close/>
                  <a:moveTo>
                    <a:pt x="0" y="0"/>
                  </a:moveTo>
                  <a:lnTo>
                    <a:pt x="0" y="2230"/>
                  </a:lnTo>
                  <a:lnTo>
                    <a:pt x="4880" y="2230"/>
                  </a:lnTo>
                  <a:lnTo>
                    <a:pt x="4880"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7" name="Google Shape;1087;p35"/>
            <p:cNvSpPr/>
            <p:nvPr/>
          </p:nvSpPr>
          <p:spPr>
            <a:xfrm>
              <a:off x="8184400" y="4470975"/>
              <a:ext cx="113375" cy="47100"/>
            </a:xfrm>
            <a:custGeom>
              <a:avLst/>
              <a:gdLst/>
              <a:ahLst/>
              <a:cxnLst/>
              <a:rect l="l" t="t" r="r" b="b"/>
              <a:pathLst>
                <a:path w="4535" h="1884" extrusionOk="0">
                  <a:moveTo>
                    <a:pt x="1" y="1"/>
                  </a:moveTo>
                  <a:lnTo>
                    <a:pt x="1" y="1884"/>
                  </a:lnTo>
                  <a:lnTo>
                    <a:pt x="4534" y="1884"/>
                  </a:lnTo>
                  <a:lnTo>
                    <a:pt x="4534" y="1"/>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8" name="Google Shape;1088;p35"/>
            <p:cNvSpPr/>
            <p:nvPr/>
          </p:nvSpPr>
          <p:spPr>
            <a:xfrm>
              <a:off x="8180025" y="4466700"/>
              <a:ext cx="122075" cy="55775"/>
            </a:xfrm>
            <a:custGeom>
              <a:avLst/>
              <a:gdLst/>
              <a:ahLst/>
              <a:cxnLst/>
              <a:rect l="l" t="t" r="r" b="b"/>
              <a:pathLst>
                <a:path w="4883" h="2231" extrusionOk="0">
                  <a:moveTo>
                    <a:pt x="4534" y="345"/>
                  </a:moveTo>
                  <a:lnTo>
                    <a:pt x="4534" y="1882"/>
                  </a:lnTo>
                  <a:lnTo>
                    <a:pt x="347" y="1882"/>
                  </a:lnTo>
                  <a:lnTo>
                    <a:pt x="347" y="345"/>
                  </a:lnTo>
                  <a:close/>
                  <a:moveTo>
                    <a:pt x="1" y="0"/>
                  </a:moveTo>
                  <a:lnTo>
                    <a:pt x="1" y="2230"/>
                  </a:lnTo>
                  <a:lnTo>
                    <a:pt x="4883" y="2230"/>
                  </a:lnTo>
                  <a:lnTo>
                    <a:pt x="4883" y="0"/>
                  </a:ln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9" name="Google Shape;1089;p35"/>
            <p:cNvSpPr/>
            <p:nvPr/>
          </p:nvSpPr>
          <p:spPr>
            <a:xfrm>
              <a:off x="7492700" y="4916775"/>
              <a:ext cx="108125" cy="8775"/>
            </a:xfrm>
            <a:custGeom>
              <a:avLst/>
              <a:gdLst/>
              <a:ahLst/>
              <a:cxnLst/>
              <a:rect l="l" t="t" r="r" b="b"/>
              <a:pathLst>
                <a:path w="4325" h="351" extrusionOk="0">
                  <a:moveTo>
                    <a:pt x="176" y="0"/>
                  </a:moveTo>
                  <a:cubicBezTo>
                    <a:pt x="79" y="0"/>
                    <a:pt x="1" y="79"/>
                    <a:pt x="1" y="175"/>
                  </a:cubicBezTo>
                  <a:cubicBezTo>
                    <a:pt x="1" y="272"/>
                    <a:pt x="79" y="351"/>
                    <a:pt x="176" y="351"/>
                  </a:cubicBezTo>
                  <a:lnTo>
                    <a:pt x="4150" y="351"/>
                  </a:lnTo>
                  <a:cubicBezTo>
                    <a:pt x="4246" y="351"/>
                    <a:pt x="4325" y="272"/>
                    <a:pt x="4325" y="175"/>
                  </a:cubicBezTo>
                  <a:cubicBezTo>
                    <a:pt x="4325" y="79"/>
                    <a:pt x="4246" y="0"/>
                    <a:pt x="4150"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090" name="Google Shape;1090;p35"/>
          <p:cNvGrpSpPr/>
          <p:nvPr/>
        </p:nvGrpSpPr>
        <p:grpSpPr>
          <a:xfrm>
            <a:off x="492646" y="3315854"/>
            <a:ext cx="1241637" cy="3542149"/>
            <a:chOff x="720072" y="2486890"/>
            <a:chExt cx="931228" cy="2656612"/>
          </a:xfrm>
        </p:grpSpPr>
        <p:sp>
          <p:nvSpPr>
            <p:cNvPr id="1091" name="Google Shape;1091;p35"/>
            <p:cNvSpPr/>
            <p:nvPr/>
          </p:nvSpPr>
          <p:spPr>
            <a:xfrm>
              <a:off x="1127259" y="2935297"/>
              <a:ext cx="39" cy="146106"/>
            </a:xfrm>
            <a:custGeom>
              <a:avLst/>
              <a:gdLst/>
              <a:ahLst/>
              <a:cxnLst/>
              <a:rect l="l" t="t" r="r" b="b"/>
              <a:pathLst>
                <a:path w="1" h="3736" extrusionOk="0">
                  <a:moveTo>
                    <a:pt x="1" y="1"/>
                  </a:moveTo>
                  <a:lnTo>
                    <a:pt x="1" y="3736"/>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2" name="Google Shape;1092;p35"/>
            <p:cNvSpPr/>
            <p:nvPr/>
          </p:nvSpPr>
          <p:spPr>
            <a:xfrm>
              <a:off x="1120415" y="2928453"/>
              <a:ext cx="13688" cy="159676"/>
            </a:xfrm>
            <a:custGeom>
              <a:avLst/>
              <a:gdLst/>
              <a:ahLst/>
              <a:cxnLst/>
              <a:rect l="l" t="t" r="r" b="b"/>
              <a:pathLst>
                <a:path w="350" h="4083" extrusionOk="0">
                  <a:moveTo>
                    <a:pt x="176" y="0"/>
                  </a:moveTo>
                  <a:cubicBezTo>
                    <a:pt x="79" y="0"/>
                    <a:pt x="0" y="79"/>
                    <a:pt x="0" y="176"/>
                  </a:cubicBezTo>
                  <a:lnTo>
                    <a:pt x="0" y="3909"/>
                  </a:lnTo>
                  <a:cubicBezTo>
                    <a:pt x="0" y="4003"/>
                    <a:pt x="79" y="4082"/>
                    <a:pt x="176" y="4082"/>
                  </a:cubicBezTo>
                  <a:cubicBezTo>
                    <a:pt x="270" y="4082"/>
                    <a:pt x="349" y="4007"/>
                    <a:pt x="349" y="3909"/>
                  </a:cubicBezTo>
                  <a:lnTo>
                    <a:pt x="349" y="176"/>
                  </a:lnTo>
                  <a:cubicBezTo>
                    <a:pt x="349" y="79"/>
                    <a:pt x="270" y="0"/>
                    <a:pt x="17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3" name="Google Shape;1093;p35"/>
            <p:cNvSpPr/>
            <p:nvPr/>
          </p:nvSpPr>
          <p:spPr>
            <a:xfrm>
              <a:off x="1179428" y="2981131"/>
              <a:ext cx="70902" cy="117909"/>
            </a:xfrm>
            <a:custGeom>
              <a:avLst/>
              <a:gdLst/>
              <a:ahLst/>
              <a:cxnLst/>
              <a:rect l="l" t="t" r="r" b="b"/>
              <a:pathLst>
                <a:path w="1813" h="3015" extrusionOk="0">
                  <a:moveTo>
                    <a:pt x="1813" y="1"/>
                  </a:moveTo>
                  <a:lnTo>
                    <a:pt x="0" y="3015"/>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4" name="Google Shape;1094;p35"/>
            <p:cNvSpPr/>
            <p:nvPr/>
          </p:nvSpPr>
          <p:spPr>
            <a:xfrm>
              <a:off x="1171724" y="2974326"/>
              <a:ext cx="86388" cy="131519"/>
            </a:xfrm>
            <a:custGeom>
              <a:avLst/>
              <a:gdLst/>
              <a:ahLst/>
              <a:cxnLst/>
              <a:rect l="l" t="t" r="r" b="b"/>
              <a:pathLst>
                <a:path w="2209" h="3363" extrusionOk="0">
                  <a:moveTo>
                    <a:pt x="2012" y="1"/>
                  </a:moveTo>
                  <a:cubicBezTo>
                    <a:pt x="1953" y="1"/>
                    <a:pt x="1895" y="31"/>
                    <a:pt x="1862" y="86"/>
                  </a:cubicBezTo>
                  <a:lnTo>
                    <a:pt x="50" y="3100"/>
                  </a:lnTo>
                  <a:cubicBezTo>
                    <a:pt x="0" y="3183"/>
                    <a:pt x="28" y="3289"/>
                    <a:pt x="109" y="3339"/>
                  </a:cubicBezTo>
                  <a:cubicBezTo>
                    <a:pt x="136" y="3356"/>
                    <a:pt x="168" y="3362"/>
                    <a:pt x="197" y="3362"/>
                  </a:cubicBezTo>
                  <a:cubicBezTo>
                    <a:pt x="257" y="3362"/>
                    <a:pt x="316" y="3331"/>
                    <a:pt x="347" y="3280"/>
                  </a:cubicBezTo>
                  <a:lnTo>
                    <a:pt x="2160" y="265"/>
                  </a:lnTo>
                  <a:cubicBezTo>
                    <a:pt x="2209" y="181"/>
                    <a:pt x="2183" y="74"/>
                    <a:pt x="2101" y="25"/>
                  </a:cubicBezTo>
                  <a:cubicBezTo>
                    <a:pt x="2073" y="8"/>
                    <a:pt x="2042" y="1"/>
                    <a:pt x="201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5" name="Google Shape;1095;p35"/>
            <p:cNvSpPr/>
            <p:nvPr/>
          </p:nvSpPr>
          <p:spPr>
            <a:xfrm>
              <a:off x="1229564" y="3064117"/>
              <a:ext cx="106685" cy="79075"/>
            </a:xfrm>
            <a:custGeom>
              <a:avLst/>
              <a:gdLst/>
              <a:ahLst/>
              <a:cxnLst/>
              <a:rect l="l" t="t" r="r" b="b"/>
              <a:pathLst>
                <a:path w="2728" h="2022" extrusionOk="0">
                  <a:moveTo>
                    <a:pt x="2728" y="1"/>
                  </a:moveTo>
                  <a:lnTo>
                    <a:pt x="1" y="2022"/>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6" name="Google Shape;1096;p35"/>
            <p:cNvSpPr/>
            <p:nvPr/>
          </p:nvSpPr>
          <p:spPr>
            <a:xfrm>
              <a:off x="1221860" y="3057273"/>
              <a:ext cx="122094" cy="92724"/>
            </a:xfrm>
            <a:custGeom>
              <a:avLst/>
              <a:gdLst/>
              <a:ahLst/>
              <a:cxnLst/>
              <a:rect l="l" t="t" r="r" b="b"/>
              <a:pathLst>
                <a:path w="3122" h="2371" extrusionOk="0">
                  <a:moveTo>
                    <a:pt x="2927" y="1"/>
                  </a:moveTo>
                  <a:cubicBezTo>
                    <a:pt x="2890" y="1"/>
                    <a:pt x="2853" y="12"/>
                    <a:pt x="2822" y="36"/>
                  </a:cubicBezTo>
                  <a:lnTo>
                    <a:pt x="96" y="2055"/>
                  </a:lnTo>
                  <a:cubicBezTo>
                    <a:pt x="17" y="2112"/>
                    <a:pt x="1" y="2222"/>
                    <a:pt x="58" y="2299"/>
                  </a:cubicBezTo>
                  <a:cubicBezTo>
                    <a:pt x="94" y="2345"/>
                    <a:pt x="145" y="2370"/>
                    <a:pt x="198" y="2370"/>
                  </a:cubicBezTo>
                  <a:cubicBezTo>
                    <a:pt x="235" y="2370"/>
                    <a:pt x="271" y="2360"/>
                    <a:pt x="302" y="2335"/>
                  </a:cubicBezTo>
                  <a:lnTo>
                    <a:pt x="3029" y="315"/>
                  </a:lnTo>
                  <a:cubicBezTo>
                    <a:pt x="3108" y="258"/>
                    <a:pt x="3122" y="148"/>
                    <a:pt x="3065" y="71"/>
                  </a:cubicBezTo>
                  <a:cubicBezTo>
                    <a:pt x="3032" y="25"/>
                    <a:pt x="2979" y="1"/>
                    <a:pt x="292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7" name="Google Shape;1097;p35"/>
            <p:cNvSpPr/>
            <p:nvPr/>
          </p:nvSpPr>
          <p:spPr>
            <a:xfrm>
              <a:off x="1250291" y="3193015"/>
              <a:ext cx="115563" cy="6648"/>
            </a:xfrm>
            <a:custGeom>
              <a:avLst/>
              <a:gdLst/>
              <a:ahLst/>
              <a:cxnLst/>
              <a:rect l="l" t="t" r="r" b="b"/>
              <a:pathLst>
                <a:path w="2955" h="170" extrusionOk="0">
                  <a:moveTo>
                    <a:pt x="2954" y="1"/>
                  </a:moveTo>
                  <a:lnTo>
                    <a:pt x="1" y="170"/>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8" name="Google Shape;1098;p35"/>
            <p:cNvSpPr/>
            <p:nvPr/>
          </p:nvSpPr>
          <p:spPr>
            <a:xfrm>
              <a:off x="1243369" y="3186171"/>
              <a:ext cx="129485" cy="20375"/>
            </a:xfrm>
            <a:custGeom>
              <a:avLst/>
              <a:gdLst/>
              <a:ahLst/>
              <a:cxnLst/>
              <a:rect l="l" t="t" r="r" b="b"/>
              <a:pathLst>
                <a:path w="3311" h="521" extrusionOk="0">
                  <a:moveTo>
                    <a:pt x="3125" y="0"/>
                  </a:moveTo>
                  <a:cubicBezTo>
                    <a:pt x="3124" y="0"/>
                    <a:pt x="3123" y="0"/>
                    <a:pt x="3121" y="0"/>
                  </a:cubicBezTo>
                  <a:lnTo>
                    <a:pt x="168" y="170"/>
                  </a:lnTo>
                  <a:cubicBezTo>
                    <a:pt x="72" y="178"/>
                    <a:pt x="1" y="258"/>
                    <a:pt x="7" y="355"/>
                  </a:cubicBezTo>
                  <a:cubicBezTo>
                    <a:pt x="10" y="447"/>
                    <a:pt x="87" y="520"/>
                    <a:pt x="178" y="520"/>
                  </a:cubicBezTo>
                  <a:cubicBezTo>
                    <a:pt x="184" y="520"/>
                    <a:pt x="186" y="520"/>
                    <a:pt x="190" y="516"/>
                  </a:cubicBezTo>
                  <a:lnTo>
                    <a:pt x="3143" y="347"/>
                  </a:lnTo>
                  <a:cubicBezTo>
                    <a:pt x="3240" y="339"/>
                    <a:pt x="3310" y="258"/>
                    <a:pt x="3306" y="162"/>
                  </a:cubicBezTo>
                  <a:cubicBezTo>
                    <a:pt x="3299" y="69"/>
                    <a:pt x="3220" y="0"/>
                    <a:pt x="3125"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9" name="Google Shape;1099;p35"/>
            <p:cNvSpPr/>
            <p:nvPr/>
          </p:nvSpPr>
          <p:spPr>
            <a:xfrm>
              <a:off x="1004383" y="2981131"/>
              <a:ext cx="70902" cy="117909"/>
            </a:xfrm>
            <a:custGeom>
              <a:avLst/>
              <a:gdLst/>
              <a:ahLst/>
              <a:cxnLst/>
              <a:rect l="l" t="t" r="r" b="b"/>
              <a:pathLst>
                <a:path w="1813" h="3015" extrusionOk="0">
                  <a:moveTo>
                    <a:pt x="0" y="1"/>
                  </a:moveTo>
                  <a:lnTo>
                    <a:pt x="1813" y="3015"/>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0" name="Google Shape;1100;p35"/>
            <p:cNvSpPr/>
            <p:nvPr/>
          </p:nvSpPr>
          <p:spPr>
            <a:xfrm>
              <a:off x="996523" y="2974326"/>
              <a:ext cx="86467" cy="131519"/>
            </a:xfrm>
            <a:custGeom>
              <a:avLst/>
              <a:gdLst/>
              <a:ahLst/>
              <a:cxnLst/>
              <a:rect l="l" t="t" r="r" b="b"/>
              <a:pathLst>
                <a:path w="2211" h="3363" extrusionOk="0">
                  <a:moveTo>
                    <a:pt x="198" y="1"/>
                  </a:moveTo>
                  <a:cubicBezTo>
                    <a:pt x="167" y="1"/>
                    <a:pt x="137" y="8"/>
                    <a:pt x="109" y="25"/>
                  </a:cubicBezTo>
                  <a:cubicBezTo>
                    <a:pt x="28" y="74"/>
                    <a:pt x="0" y="185"/>
                    <a:pt x="50" y="265"/>
                  </a:cubicBezTo>
                  <a:lnTo>
                    <a:pt x="1862" y="3280"/>
                  </a:lnTo>
                  <a:cubicBezTo>
                    <a:pt x="1898" y="3333"/>
                    <a:pt x="1953" y="3362"/>
                    <a:pt x="2014" y="3362"/>
                  </a:cubicBezTo>
                  <a:cubicBezTo>
                    <a:pt x="2045" y="3362"/>
                    <a:pt x="2075" y="3353"/>
                    <a:pt x="2102" y="3339"/>
                  </a:cubicBezTo>
                  <a:cubicBezTo>
                    <a:pt x="2183" y="3289"/>
                    <a:pt x="2211" y="3181"/>
                    <a:pt x="2162" y="3100"/>
                  </a:cubicBezTo>
                  <a:lnTo>
                    <a:pt x="349" y="86"/>
                  </a:lnTo>
                  <a:cubicBezTo>
                    <a:pt x="316" y="31"/>
                    <a:pt x="258" y="1"/>
                    <a:pt x="19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1" name="Google Shape;1101;p35"/>
            <p:cNvSpPr/>
            <p:nvPr/>
          </p:nvSpPr>
          <p:spPr>
            <a:xfrm>
              <a:off x="918464" y="3064117"/>
              <a:ext cx="106607" cy="79075"/>
            </a:xfrm>
            <a:custGeom>
              <a:avLst/>
              <a:gdLst/>
              <a:ahLst/>
              <a:cxnLst/>
              <a:rect l="l" t="t" r="r" b="b"/>
              <a:pathLst>
                <a:path w="2726" h="2022" extrusionOk="0">
                  <a:moveTo>
                    <a:pt x="1" y="1"/>
                  </a:moveTo>
                  <a:lnTo>
                    <a:pt x="2725" y="2022"/>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2" name="Google Shape;1102;p35"/>
            <p:cNvSpPr/>
            <p:nvPr/>
          </p:nvSpPr>
          <p:spPr>
            <a:xfrm>
              <a:off x="910760" y="3057312"/>
              <a:ext cx="122015" cy="92685"/>
            </a:xfrm>
            <a:custGeom>
              <a:avLst/>
              <a:gdLst/>
              <a:ahLst/>
              <a:cxnLst/>
              <a:rect l="l" t="t" r="r" b="b"/>
              <a:pathLst>
                <a:path w="3120" h="2370" extrusionOk="0">
                  <a:moveTo>
                    <a:pt x="196" y="1"/>
                  </a:moveTo>
                  <a:cubicBezTo>
                    <a:pt x="143" y="1"/>
                    <a:pt x="90" y="25"/>
                    <a:pt x="56" y="70"/>
                  </a:cubicBezTo>
                  <a:cubicBezTo>
                    <a:pt x="1" y="149"/>
                    <a:pt x="16" y="259"/>
                    <a:pt x="93" y="314"/>
                  </a:cubicBezTo>
                  <a:lnTo>
                    <a:pt x="2820" y="2334"/>
                  </a:lnTo>
                  <a:cubicBezTo>
                    <a:pt x="2851" y="2359"/>
                    <a:pt x="2887" y="2369"/>
                    <a:pt x="2922" y="2369"/>
                  </a:cubicBezTo>
                  <a:cubicBezTo>
                    <a:pt x="2977" y="2369"/>
                    <a:pt x="3029" y="2344"/>
                    <a:pt x="3062" y="2298"/>
                  </a:cubicBezTo>
                  <a:cubicBezTo>
                    <a:pt x="3119" y="2218"/>
                    <a:pt x="3102" y="2109"/>
                    <a:pt x="3027" y="2054"/>
                  </a:cubicBezTo>
                  <a:lnTo>
                    <a:pt x="300" y="35"/>
                  </a:lnTo>
                  <a:cubicBezTo>
                    <a:pt x="269" y="12"/>
                    <a:pt x="232" y="1"/>
                    <a:pt x="19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3" name="Google Shape;1103;p35"/>
            <p:cNvSpPr/>
            <p:nvPr/>
          </p:nvSpPr>
          <p:spPr>
            <a:xfrm>
              <a:off x="888899" y="3193015"/>
              <a:ext cx="115524" cy="6648"/>
            </a:xfrm>
            <a:custGeom>
              <a:avLst/>
              <a:gdLst/>
              <a:ahLst/>
              <a:cxnLst/>
              <a:rect l="l" t="t" r="r" b="b"/>
              <a:pathLst>
                <a:path w="2954" h="170" extrusionOk="0">
                  <a:moveTo>
                    <a:pt x="0" y="1"/>
                  </a:moveTo>
                  <a:lnTo>
                    <a:pt x="2953" y="170"/>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4" name="Google Shape;1104;p35"/>
            <p:cNvSpPr/>
            <p:nvPr/>
          </p:nvSpPr>
          <p:spPr>
            <a:xfrm>
              <a:off x="881859" y="3186249"/>
              <a:ext cx="129641" cy="20297"/>
            </a:xfrm>
            <a:custGeom>
              <a:avLst/>
              <a:gdLst/>
              <a:ahLst/>
              <a:cxnLst/>
              <a:rect l="l" t="t" r="r" b="b"/>
              <a:pathLst>
                <a:path w="3315" h="519" extrusionOk="0">
                  <a:moveTo>
                    <a:pt x="184" y="0"/>
                  </a:moveTo>
                  <a:cubicBezTo>
                    <a:pt x="91" y="0"/>
                    <a:pt x="12" y="70"/>
                    <a:pt x="7" y="164"/>
                  </a:cubicBezTo>
                  <a:cubicBezTo>
                    <a:pt x="1" y="258"/>
                    <a:pt x="74" y="343"/>
                    <a:pt x="170" y="347"/>
                  </a:cubicBezTo>
                  <a:lnTo>
                    <a:pt x="3123" y="518"/>
                  </a:lnTo>
                  <a:lnTo>
                    <a:pt x="3133" y="518"/>
                  </a:lnTo>
                  <a:cubicBezTo>
                    <a:pt x="3224" y="518"/>
                    <a:pt x="3301" y="445"/>
                    <a:pt x="3307" y="355"/>
                  </a:cubicBezTo>
                  <a:cubicBezTo>
                    <a:pt x="3315" y="258"/>
                    <a:pt x="3242" y="176"/>
                    <a:pt x="3145" y="170"/>
                  </a:cubicBezTo>
                  <a:lnTo>
                    <a:pt x="192" y="0"/>
                  </a:lnTo>
                  <a:cubicBezTo>
                    <a:pt x="189" y="0"/>
                    <a:pt x="187" y="0"/>
                    <a:pt x="18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5" name="Google Shape;1105;p35"/>
            <p:cNvSpPr/>
            <p:nvPr/>
          </p:nvSpPr>
          <p:spPr>
            <a:xfrm>
              <a:off x="862618" y="4281611"/>
              <a:ext cx="503235" cy="797832"/>
            </a:xfrm>
            <a:custGeom>
              <a:avLst/>
              <a:gdLst/>
              <a:ahLst/>
              <a:cxnLst/>
              <a:rect l="l" t="t" r="r" b="b"/>
              <a:pathLst>
                <a:path w="12868" h="20401" extrusionOk="0">
                  <a:moveTo>
                    <a:pt x="0" y="0"/>
                  </a:moveTo>
                  <a:lnTo>
                    <a:pt x="0" y="20401"/>
                  </a:lnTo>
                  <a:lnTo>
                    <a:pt x="12867" y="20401"/>
                  </a:lnTo>
                  <a:lnTo>
                    <a:pt x="12867"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6" name="Google Shape;1106;p35"/>
            <p:cNvSpPr/>
            <p:nvPr/>
          </p:nvSpPr>
          <p:spPr>
            <a:xfrm>
              <a:off x="925269" y="4564437"/>
              <a:ext cx="39" cy="515163"/>
            </a:xfrm>
            <a:custGeom>
              <a:avLst/>
              <a:gdLst/>
              <a:ahLst/>
              <a:cxnLst/>
              <a:rect l="l" t="t" r="r" b="b"/>
              <a:pathLst>
                <a:path w="1" h="13173" extrusionOk="0">
                  <a:moveTo>
                    <a:pt x="0" y="1"/>
                  </a:moveTo>
                  <a:lnTo>
                    <a:pt x="0" y="13173"/>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7" name="Google Shape;1107;p35"/>
            <p:cNvSpPr/>
            <p:nvPr/>
          </p:nvSpPr>
          <p:spPr>
            <a:xfrm>
              <a:off x="918464" y="4564437"/>
              <a:ext cx="13609" cy="515007"/>
            </a:xfrm>
            <a:custGeom>
              <a:avLst/>
              <a:gdLst/>
              <a:ahLst/>
              <a:cxnLst/>
              <a:rect l="l" t="t" r="r" b="b"/>
              <a:pathLst>
                <a:path w="348" h="13169" extrusionOk="0">
                  <a:moveTo>
                    <a:pt x="1" y="1"/>
                  </a:moveTo>
                  <a:lnTo>
                    <a:pt x="1" y="13169"/>
                  </a:lnTo>
                  <a:lnTo>
                    <a:pt x="347" y="13169"/>
                  </a:lnTo>
                  <a:lnTo>
                    <a:pt x="347"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8" name="Google Shape;1108;p35"/>
            <p:cNvSpPr/>
            <p:nvPr/>
          </p:nvSpPr>
          <p:spPr>
            <a:xfrm>
              <a:off x="1021942" y="4564437"/>
              <a:ext cx="39" cy="515163"/>
            </a:xfrm>
            <a:custGeom>
              <a:avLst/>
              <a:gdLst/>
              <a:ahLst/>
              <a:cxnLst/>
              <a:rect l="l" t="t" r="r" b="b"/>
              <a:pathLst>
                <a:path w="1" h="13173" extrusionOk="0">
                  <a:moveTo>
                    <a:pt x="1" y="1"/>
                  </a:moveTo>
                  <a:lnTo>
                    <a:pt x="1" y="13173"/>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9" name="Google Shape;1109;p35"/>
            <p:cNvSpPr/>
            <p:nvPr/>
          </p:nvSpPr>
          <p:spPr>
            <a:xfrm>
              <a:off x="1015255" y="4564437"/>
              <a:ext cx="13570" cy="515007"/>
            </a:xfrm>
            <a:custGeom>
              <a:avLst/>
              <a:gdLst/>
              <a:ahLst/>
              <a:cxnLst/>
              <a:rect l="l" t="t" r="r" b="b"/>
              <a:pathLst>
                <a:path w="347" h="13169" extrusionOk="0">
                  <a:moveTo>
                    <a:pt x="0" y="1"/>
                  </a:moveTo>
                  <a:lnTo>
                    <a:pt x="0" y="13169"/>
                  </a:lnTo>
                  <a:lnTo>
                    <a:pt x="347" y="13169"/>
                  </a:lnTo>
                  <a:lnTo>
                    <a:pt x="347"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0" name="Google Shape;1110;p35"/>
            <p:cNvSpPr/>
            <p:nvPr/>
          </p:nvSpPr>
          <p:spPr>
            <a:xfrm>
              <a:off x="1113610"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1" name="Google Shape;1111;p35"/>
            <p:cNvSpPr/>
            <p:nvPr/>
          </p:nvSpPr>
          <p:spPr>
            <a:xfrm>
              <a:off x="1106845" y="4580705"/>
              <a:ext cx="13609" cy="515085"/>
            </a:xfrm>
            <a:custGeom>
              <a:avLst/>
              <a:gdLst/>
              <a:ahLst/>
              <a:cxnLst/>
              <a:rect l="l" t="t" r="r" b="b"/>
              <a:pathLst>
                <a:path w="348" h="13171" extrusionOk="0">
                  <a:moveTo>
                    <a:pt x="1" y="0"/>
                  </a:moveTo>
                  <a:lnTo>
                    <a:pt x="1" y="13171"/>
                  </a:lnTo>
                  <a:lnTo>
                    <a:pt x="347" y="13171"/>
                  </a:lnTo>
                  <a:lnTo>
                    <a:pt x="347"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2" name="Google Shape;1112;p35"/>
            <p:cNvSpPr/>
            <p:nvPr/>
          </p:nvSpPr>
          <p:spPr>
            <a:xfrm>
              <a:off x="1202384"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3" name="Google Shape;1113;p35"/>
            <p:cNvSpPr/>
            <p:nvPr/>
          </p:nvSpPr>
          <p:spPr>
            <a:xfrm>
              <a:off x="1195619" y="4580705"/>
              <a:ext cx="13570" cy="515085"/>
            </a:xfrm>
            <a:custGeom>
              <a:avLst/>
              <a:gdLst/>
              <a:ahLst/>
              <a:cxnLst/>
              <a:rect l="l" t="t" r="r" b="b"/>
              <a:pathLst>
                <a:path w="347" h="13171" extrusionOk="0">
                  <a:moveTo>
                    <a:pt x="0" y="0"/>
                  </a:moveTo>
                  <a:lnTo>
                    <a:pt x="0" y="13171"/>
                  </a:lnTo>
                  <a:lnTo>
                    <a:pt x="347" y="13171"/>
                  </a:lnTo>
                  <a:lnTo>
                    <a:pt x="347"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4" name="Google Shape;1114;p35"/>
            <p:cNvSpPr/>
            <p:nvPr/>
          </p:nvSpPr>
          <p:spPr>
            <a:xfrm>
              <a:off x="1311181" y="4486691"/>
              <a:ext cx="39" cy="609099"/>
            </a:xfrm>
            <a:custGeom>
              <a:avLst/>
              <a:gdLst/>
              <a:ahLst/>
              <a:cxnLst/>
              <a:rect l="l" t="t" r="r" b="b"/>
              <a:pathLst>
                <a:path w="1" h="15575" extrusionOk="0">
                  <a:moveTo>
                    <a:pt x="0" y="1"/>
                  </a:moveTo>
                  <a:lnTo>
                    <a:pt x="0" y="15575"/>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5" name="Google Shape;1115;p35"/>
            <p:cNvSpPr/>
            <p:nvPr/>
          </p:nvSpPr>
          <p:spPr>
            <a:xfrm>
              <a:off x="1304299" y="4486691"/>
              <a:ext cx="13688" cy="609099"/>
            </a:xfrm>
            <a:custGeom>
              <a:avLst/>
              <a:gdLst/>
              <a:ahLst/>
              <a:cxnLst/>
              <a:rect l="l" t="t" r="r" b="b"/>
              <a:pathLst>
                <a:path w="350" h="15575" extrusionOk="0">
                  <a:moveTo>
                    <a:pt x="1" y="1"/>
                  </a:moveTo>
                  <a:lnTo>
                    <a:pt x="1" y="15575"/>
                  </a:lnTo>
                  <a:lnTo>
                    <a:pt x="350" y="15575"/>
                  </a:lnTo>
                  <a:lnTo>
                    <a:pt x="35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6" name="Google Shape;1116;p35"/>
            <p:cNvSpPr/>
            <p:nvPr/>
          </p:nvSpPr>
          <p:spPr>
            <a:xfrm>
              <a:off x="812913" y="3486556"/>
              <a:ext cx="602686" cy="1481040"/>
            </a:xfrm>
            <a:custGeom>
              <a:avLst/>
              <a:gdLst/>
              <a:ahLst/>
              <a:cxnLst/>
              <a:rect l="l" t="t" r="r" b="b"/>
              <a:pathLst>
                <a:path w="15411" h="37871" extrusionOk="0">
                  <a:moveTo>
                    <a:pt x="5312" y="1"/>
                  </a:moveTo>
                  <a:cubicBezTo>
                    <a:pt x="2379" y="1"/>
                    <a:pt x="1" y="2379"/>
                    <a:pt x="1" y="5312"/>
                  </a:cubicBezTo>
                  <a:lnTo>
                    <a:pt x="1" y="13106"/>
                  </a:lnTo>
                  <a:lnTo>
                    <a:pt x="1" y="30356"/>
                  </a:lnTo>
                  <a:lnTo>
                    <a:pt x="1" y="37226"/>
                  </a:lnTo>
                  <a:cubicBezTo>
                    <a:pt x="1" y="37612"/>
                    <a:pt x="318" y="37871"/>
                    <a:pt x="650" y="37871"/>
                  </a:cubicBezTo>
                  <a:cubicBezTo>
                    <a:pt x="801" y="37871"/>
                    <a:pt x="955" y="37818"/>
                    <a:pt x="1084" y="37699"/>
                  </a:cubicBezTo>
                  <a:lnTo>
                    <a:pt x="15202" y="24621"/>
                  </a:lnTo>
                  <a:cubicBezTo>
                    <a:pt x="15334" y="24499"/>
                    <a:pt x="15409" y="24326"/>
                    <a:pt x="15411" y="24148"/>
                  </a:cubicBezTo>
                  <a:lnTo>
                    <a:pt x="15411" y="5312"/>
                  </a:lnTo>
                  <a:cubicBezTo>
                    <a:pt x="15411" y="2379"/>
                    <a:pt x="13033" y="1"/>
                    <a:pt x="10099"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7" name="Google Shape;1117;p35"/>
            <p:cNvSpPr/>
            <p:nvPr/>
          </p:nvSpPr>
          <p:spPr>
            <a:xfrm>
              <a:off x="806069" y="3479790"/>
              <a:ext cx="616178" cy="1494650"/>
            </a:xfrm>
            <a:custGeom>
              <a:avLst/>
              <a:gdLst/>
              <a:ahLst/>
              <a:cxnLst/>
              <a:rect l="l" t="t" r="r" b="b"/>
              <a:pathLst>
                <a:path w="15756" h="38219" extrusionOk="0">
                  <a:moveTo>
                    <a:pt x="10274" y="347"/>
                  </a:moveTo>
                  <a:cubicBezTo>
                    <a:pt x="13105" y="347"/>
                    <a:pt x="15411" y="2652"/>
                    <a:pt x="15411" y="5485"/>
                  </a:cubicBezTo>
                  <a:lnTo>
                    <a:pt x="15411" y="24321"/>
                  </a:lnTo>
                  <a:cubicBezTo>
                    <a:pt x="15411" y="24451"/>
                    <a:pt x="15357" y="24578"/>
                    <a:pt x="15261" y="24666"/>
                  </a:cubicBezTo>
                  <a:lnTo>
                    <a:pt x="1143" y="37744"/>
                  </a:lnTo>
                  <a:cubicBezTo>
                    <a:pt x="1051" y="37827"/>
                    <a:pt x="940" y="37870"/>
                    <a:pt x="826" y="37870"/>
                  </a:cubicBezTo>
                  <a:cubicBezTo>
                    <a:pt x="762" y="37870"/>
                    <a:pt x="697" y="37856"/>
                    <a:pt x="633" y="37829"/>
                  </a:cubicBezTo>
                  <a:cubicBezTo>
                    <a:pt x="495" y="37769"/>
                    <a:pt x="349" y="37626"/>
                    <a:pt x="349" y="37399"/>
                  </a:cubicBezTo>
                  <a:lnTo>
                    <a:pt x="349" y="5485"/>
                  </a:lnTo>
                  <a:cubicBezTo>
                    <a:pt x="349" y="2652"/>
                    <a:pt x="2654" y="347"/>
                    <a:pt x="5487" y="347"/>
                  </a:cubicBezTo>
                  <a:close/>
                  <a:moveTo>
                    <a:pt x="5485" y="0"/>
                  </a:moveTo>
                  <a:cubicBezTo>
                    <a:pt x="2461" y="0"/>
                    <a:pt x="0" y="2461"/>
                    <a:pt x="0" y="5485"/>
                  </a:cubicBezTo>
                  <a:lnTo>
                    <a:pt x="0" y="37395"/>
                  </a:lnTo>
                  <a:cubicBezTo>
                    <a:pt x="0" y="37728"/>
                    <a:pt x="189" y="38014"/>
                    <a:pt x="493" y="38148"/>
                  </a:cubicBezTo>
                  <a:cubicBezTo>
                    <a:pt x="601" y="38197"/>
                    <a:pt x="713" y="38219"/>
                    <a:pt x="826" y="38219"/>
                  </a:cubicBezTo>
                  <a:cubicBezTo>
                    <a:pt x="1025" y="38219"/>
                    <a:pt x="1222" y="38142"/>
                    <a:pt x="1373" y="38000"/>
                  </a:cubicBezTo>
                  <a:lnTo>
                    <a:pt x="15493" y="24922"/>
                  </a:lnTo>
                  <a:cubicBezTo>
                    <a:pt x="15661" y="24767"/>
                    <a:pt x="15755" y="24548"/>
                    <a:pt x="15755" y="24321"/>
                  </a:cubicBezTo>
                  <a:lnTo>
                    <a:pt x="15755" y="5485"/>
                  </a:lnTo>
                  <a:cubicBezTo>
                    <a:pt x="15755" y="2461"/>
                    <a:pt x="13297" y="0"/>
                    <a:pt x="1027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8" name="Google Shape;1118;p35"/>
            <p:cNvSpPr/>
            <p:nvPr/>
          </p:nvSpPr>
          <p:spPr>
            <a:xfrm>
              <a:off x="794962" y="3663322"/>
              <a:ext cx="668856" cy="748752"/>
            </a:xfrm>
            <a:custGeom>
              <a:avLst/>
              <a:gdLst/>
              <a:ahLst/>
              <a:cxnLst/>
              <a:rect l="l" t="t" r="r" b="b"/>
              <a:pathLst>
                <a:path w="17103" h="19146" extrusionOk="0">
                  <a:moveTo>
                    <a:pt x="13700" y="0"/>
                  </a:moveTo>
                  <a:cubicBezTo>
                    <a:pt x="13456" y="0"/>
                    <a:pt x="13194" y="20"/>
                    <a:pt x="12911" y="63"/>
                  </a:cubicBezTo>
                  <a:lnTo>
                    <a:pt x="1" y="11754"/>
                  </a:lnTo>
                  <a:lnTo>
                    <a:pt x="1" y="19146"/>
                  </a:lnTo>
                  <a:lnTo>
                    <a:pt x="16845" y="3889"/>
                  </a:lnTo>
                  <a:cubicBezTo>
                    <a:pt x="16845" y="3889"/>
                    <a:pt x="17102" y="0"/>
                    <a:pt x="13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9" name="Google Shape;1119;p35"/>
            <p:cNvSpPr/>
            <p:nvPr/>
          </p:nvSpPr>
          <p:spPr>
            <a:xfrm>
              <a:off x="788119" y="3656478"/>
              <a:ext cx="677342" cy="771004"/>
            </a:xfrm>
            <a:custGeom>
              <a:avLst/>
              <a:gdLst/>
              <a:ahLst/>
              <a:cxnLst/>
              <a:rect l="l" t="t" r="r" b="b"/>
              <a:pathLst>
                <a:path w="17320" h="19715" extrusionOk="0">
                  <a:moveTo>
                    <a:pt x="13872" y="352"/>
                  </a:moveTo>
                  <a:cubicBezTo>
                    <a:pt x="14673" y="352"/>
                    <a:pt x="15323" y="577"/>
                    <a:pt x="15810" y="1026"/>
                  </a:cubicBezTo>
                  <a:cubicBezTo>
                    <a:pt x="16839" y="1966"/>
                    <a:pt x="16855" y="3631"/>
                    <a:pt x="16849" y="3987"/>
                  </a:cubicBezTo>
                  <a:lnTo>
                    <a:pt x="349" y="18933"/>
                  </a:lnTo>
                  <a:lnTo>
                    <a:pt x="349" y="12008"/>
                  </a:lnTo>
                  <a:lnTo>
                    <a:pt x="13159" y="406"/>
                  </a:lnTo>
                  <a:cubicBezTo>
                    <a:pt x="13408" y="370"/>
                    <a:pt x="13646" y="352"/>
                    <a:pt x="13872" y="352"/>
                  </a:cubicBezTo>
                  <a:close/>
                  <a:moveTo>
                    <a:pt x="13872" y="1"/>
                  </a:moveTo>
                  <a:cubicBezTo>
                    <a:pt x="13614" y="1"/>
                    <a:pt x="13343" y="22"/>
                    <a:pt x="13058" y="65"/>
                  </a:cubicBezTo>
                  <a:lnTo>
                    <a:pt x="13007" y="73"/>
                  </a:lnTo>
                  <a:lnTo>
                    <a:pt x="0" y="11852"/>
                  </a:lnTo>
                  <a:lnTo>
                    <a:pt x="0" y="19715"/>
                  </a:lnTo>
                  <a:lnTo>
                    <a:pt x="17188" y="4147"/>
                  </a:lnTo>
                  <a:lnTo>
                    <a:pt x="17193" y="4076"/>
                  </a:lnTo>
                  <a:cubicBezTo>
                    <a:pt x="17199" y="3987"/>
                    <a:pt x="17320" y="1934"/>
                    <a:pt x="16051" y="766"/>
                  </a:cubicBezTo>
                  <a:cubicBezTo>
                    <a:pt x="15494" y="257"/>
                    <a:pt x="14765" y="1"/>
                    <a:pt x="1387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0" name="Google Shape;1120;p35"/>
            <p:cNvSpPr/>
            <p:nvPr/>
          </p:nvSpPr>
          <p:spPr>
            <a:xfrm>
              <a:off x="794962" y="3506931"/>
              <a:ext cx="624899" cy="772490"/>
            </a:xfrm>
            <a:custGeom>
              <a:avLst/>
              <a:gdLst/>
              <a:ahLst/>
              <a:cxnLst/>
              <a:rect l="l" t="t" r="r" b="b"/>
              <a:pathLst>
                <a:path w="15979" h="19753" extrusionOk="0">
                  <a:moveTo>
                    <a:pt x="12797" y="0"/>
                  </a:moveTo>
                  <a:cubicBezTo>
                    <a:pt x="12569" y="0"/>
                    <a:pt x="12324" y="21"/>
                    <a:pt x="12060" y="65"/>
                  </a:cubicBezTo>
                  <a:lnTo>
                    <a:pt x="1" y="12124"/>
                  </a:lnTo>
                  <a:lnTo>
                    <a:pt x="1" y="19752"/>
                  </a:lnTo>
                  <a:lnTo>
                    <a:pt x="15738" y="4015"/>
                  </a:lnTo>
                  <a:cubicBezTo>
                    <a:pt x="15738" y="4013"/>
                    <a:pt x="15978" y="0"/>
                    <a:pt x="1279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1" name="Google Shape;1121;p35"/>
            <p:cNvSpPr/>
            <p:nvPr/>
          </p:nvSpPr>
          <p:spPr>
            <a:xfrm>
              <a:off x="788119" y="3500126"/>
              <a:ext cx="633893" cy="795603"/>
            </a:xfrm>
            <a:custGeom>
              <a:avLst/>
              <a:gdLst/>
              <a:ahLst/>
              <a:cxnLst/>
              <a:rect l="l" t="t" r="r" b="b"/>
              <a:pathLst>
                <a:path w="16209" h="20344" extrusionOk="0">
                  <a:moveTo>
                    <a:pt x="12962" y="349"/>
                  </a:moveTo>
                  <a:cubicBezTo>
                    <a:pt x="13655" y="349"/>
                    <a:pt x="14227" y="547"/>
                    <a:pt x="14668" y="942"/>
                  </a:cubicBezTo>
                  <a:cubicBezTo>
                    <a:pt x="15736" y="1902"/>
                    <a:pt x="15749" y="3746"/>
                    <a:pt x="15739" y="4112"/>
                  </a:cubicBezTo>
                  <a:lnTo>
                    <a:pt x="349" y="19505"/>
                  </a:lnTo>
                  <a:lnTo>
                    <a:pt x="349" y="12371"/>
                  </a:lnTo>
                  <a:lnTo>
                    <a:pt x="12317" y="400"/>
                  </a:lnTo>
                  <a:cubicBezTo>
                    <a:pt x="12543" y="366"/>
                    <a:pt x="12758" y="349"/>
                    <a:pt x="12962" y="349"/>
                  </a:cubicBezTo>
                  <a:close/>
                  <a:moveTo>
                    <a:pt x="12972" y="1"/>
                  </a:moveTo>
                  <a:cubicBezTo>
                    <a:pt x="12729" y="1"/>
                    <a:pt x="12473" y="23"/>
                    <a:pt x="12205" y="67"/>
                  </a:cubicBezTo>
                  <a:lnTo>
                    <a:pt x="12152" y="77"/>
                  </a:lnTo>
                  <a:lnTo>
                    <a:pt x="0" y="12227"/>
                  </a:lnTo>
                  <a:lnTo>
                    <a:pt x="0" y="20344"/>
                  </a:lnTo>
                  <a:lnTo>
                    <a:pt x="16080" y="4262"/>
                  </a:lnTo>
                  <a:lnTo>
                    <a:pt x="16084" y="4197"/>
                  </a:lnTo>
                  <a:cubicBezTo>
                    <a:pt x="16090" y="4102"/>
                    <a:pt x="16208" y="1858"/>
                    <a:pt x="14902" y="684"/>
                  </a:cubicBezTo>
                  <a:cubicBezTo>
                    <a:pt x="14398" y="229"/>
                    <a:pt x="13750" y="1"/>
                    <a:pt x="1297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2" name="Google Shape;1122;p35"/>
            <p:cNvSpPr/>
            <p:nvPr/>
          </p:nvSpPr>
          <p:spPr>
            <a:xfrm>
              <a:off x="1172115" y="3495942"/>
              <a:ext cx="170235" cy="1048472"/>
            </a:xfrm>
            <a:custGeom>
              <a:avLst/>
              <a:gdLst/>
              <a:ahLst/>
              <a:cxnLst/>
              <a:rect l="l" t="t" r="r" b="b"/>
              <a:pathLst>
                <a:path w="4353" h="26810" extrusionOk="0">
                  <a:moveTo>
                    <a:pt x="2178" y="1"/>
                  </a:moveTo>
                  <a:cubicBezTo>
                    <a:pt x="2102" y="1"/>
                    <a:pt x="2026" y="5"/>
                    <a:pt x="1949" y="13"/>
                  </a:cubicBezTo>
                  <a:cubicBezTo>
                    <a:pt x="840" y="129"/>
                    <a:pt x="0" y="1063"/>
                    <a:pt x="0" y="2178"/>
                  </a:cubicBezTo>
                  <a:lnTo>
                    <a:pt x="0" y="26548"/>
                  </a:lnTo>
                  <a:cubicBezTo>
                    <a:pt x="0" y="26708"/>
                    <a:pt x="130" y="26809"/>
                    <a:pt x="263" y="26809"/>
                  </a:cubicBezTo>
                  <a:cubicBezTo>
                    <a:pt x="336" y="26809"/>
                    <a:pt x="409" y="26779"/>
                    <a:pt x="463" y="26712"/>
                  </a:cubicBezTo>
                  <a:lnTo>
                    <a:pt x="4352" y="21838"/>
                  </a:lnTo>
                  <a:lnTo>
                    <a:pt x="4352" y="2178"/>
                  </a:lnTo>
                  <a:cubicBezTo>
                    <a:pt x="4352" y="963"/>
                    <a:pt x="3364" y="1"/>
                    <a:pt x="217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3" name="Google Shape;1123;p35"/>
            <p:cNvSpPr/>
            <p:nvPr/>
          </p:nvSpPr>
          <p:spPr>
            <a:xfrm>
              <a:off x="1165232" y="3489215"/>
              <a:ext cx="183805" cy="1061925"/>
            </a:xfrm>
            <a:custGeom>
              <a:avLst/>
              <a:gdLst/>
              <a:ahLst/>
              <a:cxnLst/>
              <a:rect l="l" t="t" r="r" b="b"/>
              <a:pathLst>
                <a:path w="4700" h="27154" extrusionOk="0">
                  <a:moveTo>
                    <a:pt x="2351" y="348"/>
                  </a:moveTo>
                  <a:cubicBezTo>
                    <a:pt x="2844" y="348"/>
                    <a:pt x="3325" y="530"/>
                    <a:pt x="3691" y="863"/>
                  </a:cubicBezTo>
                  <a:cubicBezTo>
                    <a:pt x="4113" y="1243"/>
                    <a:pt x="4353" y="1785"/>
                    <a:pt x="4353" y="2350"/>
                  </a:cubicBezTo>
                  <a:lnTo>
                    <a:pt x="4353" y="21945"/>
                  </a:lnTo>
                  <a:lnTo>
                    <a:pt x="501" y="26772"/>
                  </a:lnTo>
                  <a:cubicBezTo>
                    <a:pt x="481" y="26798"/>
                    <a:pt x="457" y="26804"/>
                    <a:pt x="437" y="26804"/>
                  </a:cubicBezTo>
                  <a:cubicBezTo>
                    <a:pt x="423" y="26804"/>
                    <a:pt x="412" y="26802"/>
                    <a:pt x="405" y="26799"/>
                  </a:cubicBezTo>
                  <a:cubicBezTo>
                    <a:pt x="389" y="26795"/>
                    <a:pt x="350" y="26772"/>
                    <a:pt x="350" y="26718"/>
                  </a:cubicBezTo>
                  <a:lnTo>
                    <a:pt x="350" y="2348"/>
                  </a:lnTo>
                  <a:cubicBezTo>
                    <a:pt x="350" y="1320"/>
                    <a:pt x="1120" y="467"/>
                    <a:pt x="2142" y="358"/>
                  </a:cubicBezTo>
                  <a:cubicBezTo>
                    <a:pt x="2211" y="350"/>
                    <a:pt x="2282" y="348"/>
                    <a:pt x="2351" y="348"/>
                  </a:cubicBezTo>
                  <a:close/>
                  <a:moveTo>
                    <a:pt x="2348" y="1"/>
                  </a:moveTo>
                  <a:cubicBezTo>
                    <a:pt x="2267" y="1"/>
                    <a:pt x="2186" y="5"/>
                    <a:pt x="2105" y="13"/>
                  </a:cubicBezTo>
                  <a:cubicBezTo>
                    <a:pt x="905" y="142"/>
                    <a:pt x="1" y="1144"/>
                    <a:pt x="1" y="2350"/>
                  </a:cubicBezTo>
                  <a:lnTo>
                    <a:pt x="1" y="26720"/>
                  </a:lnTo>
                  <a:cubicBezTo>
                    <a:pt x="1" y="26908"/>
                    <a:pt x="115" y="27067"/>
                    <a:pt x="293" y="27130"/>
                  </a:cubicBezTo>
                  <a:cubicBezTo>
                    <a:pt x="340" y="27146"/>
                    <a:pt x="389" y="27154"/>
                    <a:pt x="438" y="27154"/>
                  </a:cubicBezTo>
                  <a:cubicBezTo>
                    <a:pt x="568" y="27154"/>
                    <a:pt x="690" y="27095"/>
                    <a:pt x="773" y="26988"/>
                  </a:cubicBezTo>
                  <a:lnTo>
                    <a:pt x="4700" y="22069"/>
                  </a:lnTo>
                  <a:lnTo>
                    <a:pt x="4700" y="2350"/>
                  </a:lnTo>
                  <a:cubicBezTo>
                    <a:pt x="4700" y="1686"/>
                    <a:pt x="4418" y="1050"/>
                    <a:pt x="3921" y="605"/>
                  </a:cubicBezTo>
                  <a:cubicBezTo>
                    <a:pt x="3489" y="214"/>
                    <a:pt x="2926" y="1"/>
                    <a:pt x="234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4" name="Google Shape;1124;p35"/>
            <p:cNvSpPr/>
            <p:nvPr/>
          </p:nvSpPr>
          <p:spPr>
            <a:xfrm>
              <a:off x="762699" y="3115035"/>
              <a:ext cx="192878" cy="729590"/>
            </a:xfrm>
            <a:custGeom>
              <a:avLst/>
              <a:gdLst/>
              <a:ahLst/>
              <a:cxnLst/>
              <a:rect l="l" t="t" r="r" b="b"/>
              <a:pathLst>
                <a:path w="4932" h="18656" extrusionOk="0">
                  <a:moveTo>
                    <a:pt x="2067" y="1"/>
                  </a:moveTo>
                  <a:cubicBezTo>
                    <a:pt x="932" y="1"/>
                    <a:pt x="0" y="933"/>
                    <a:pt x="0" y="2067"/>
                  </a:cubicBezTo>
                  <a:lnTo>
                    <a:pt x="0" y="16589"/>
                  </a:lnTo>
                  <a:cubicBezTo>
                    <a:pt x="0" y="17724"/>
                    <a:pt x="932" y="18656"/>
                    <a:pt x="2067" y="18656"/>
                  </a:cubicBezTo>
                  <a:lnTo>
                    <a:pt x="2865" y="18656"/>
                  </a:lnTo>
                  <a:cubicBezTo>
                    <a:pt x="3999" y="18656"/>
                    <a:pt x="4931" y="17726"/>
                    <a:pt x="4931" y="16589"/>
                  </a:cubicBezTo>
                  <a:lnTo>
                    <a:pt x="4931" y="2067"/>
                  </a:lnTo>
                  <a:cubicBezTo>
                    <a:pt x="4931" y="933"/>
                    <a:pt x="3999" y="1"/>
                    <a:pt x="2865"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5" name="Google Shape;1125;p35"/>
            <p:cNvSpPr/>
            <p:nvPr/>
          </p:nvSpPr>
          <p:spPr>
            <a:xfrm>
              <a:off x="755972" y="3108347"/>
              <a:ext cx="206292" cy="743082"/>
            </a:xfrm>
            <a:custGeom>
              <a:avLst/>
              <a:gdLst/>
              <a:ahLst/>
              <a:cxnLst/>
              <a:rect l="l" t="t" r="r" b="b"/>
              <a:pathLst>
                <a:path w="5275" h="19001" extrusionOk="0">
                  <a:moveTo>
                    <a:pt x="3037" y="347"/>
                  </a:moveTo>
                  <a:cubicBezTo>
                    <a:pt x="4079" y="347"/>
                    <a:pt x="4928" y="1194"/>
                    <a:pt x="4928" y="2238"/>
                  </a:cubicBezTo>
                  <a:lnTo>
                    <a:pt x="4928" y="16760"/>
                  </a:lnTo>
                  <a:cubicBezTo>
                    <a:pt x="4928" y="17802"/>
                    <a:pt x="4081" y="18651"/>
                    <a:pt x="3037" y="18651"/>
                  </a:cubicBezTo>
                  <a:lnTo>
                    <a:pt x="2239" y="18651"/>
                  </a:lnTo>
                  <a:cubicBezTo>
                    <a:pt x="1197" y="18651"/>
                    <a:pt x="347" y="17804"/>
                    <a:pt x="347" y="16760"/>
                  </a:cubicBezTo>
                  <a:lnTo>
                    <a:pt x="347" y="2238"/>
                  </a:lnTo>
                  <a:cubicBezTo>
                    <a:pt x="347" y="1196"/>
                    <a:pt x="1195" y="347"/>
                    <a:pt x="2239" y="347"/>
                  </a:cubicBezTo>
                  <a:close/>
                  <a:moveTo>
                    <a:pt x="2239" y="0"/>
                  </a:moveTo>
                  <a:cubicBezTo>
                    <a:pt x="1005" y="0"/>
                    <a:pt x="1" y="1003"/>
                    <a:pt x="1" y="2238"/>
                  </a:cubicBezTo>
                  <a:lnTo>
                    <a:pt x="1" y="16760"/>
                  </a:lnTo>
                  <a:cubicBezTo>
                    <a:pt x="1" y="17993"/>
                    <a:pt x="1003" y="19000"/>
                    <a:pt x="2239" y="19000"/>
                  </a:cubicBezTo>
                  <a:lnTo>
                    <a:pt x="3037" y="19000"/>
                  </a:lnTo>
                  <a:cubicBezTo>
                    <a:pt x="4270" y="19000"/>
                    <a:pt x="5275" y="17995"/>
                    <a:pt x="5275" y="16760"/>
                  </a:cubicBezTo>
                  <a:lnTo>
                    <a:pt x="5275" y="2238"/>
                  </a:lnTo>
                  <a:cubicBezTo>
                    <a:pt x="5275" y="1005"/>
                    <a:pt x="4274" y="0"/>
                    <a:pt x="303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6" name="Google Shape;1126;p35"/>
            <p:cNvSpPr/>
            <p:nvPr/>
          </p:nvSpPr>
          <p:spPr>
            <a:xfrm>
              <a:off x="762699" y="3115035"/>
              <a:ext cx="192878" cy="458340"/>
            </a:xfrm>
            <a:custGeom>
              <a:avLst/>
              <a:gdLst/>
              <a:ahLst/>
              <a:cxnLst/>
              <a:rect l="l" t="t" r="r" b="b"/>
              <a:pathLst>
                <a:path w="4932" h="11720" extrusionOk="0">
                  <a:moveTo>
                    <a:pt x="2067" y="1"/>
                  </a:moveTo>
                  <a:cubicBezTo>
                    <a:pt x="932" y="1"/>
                    <a:pt x="0" y="933"/>
                    <a:pt x="0" y="2067"/>
                  </a:cubicBezTo>
                  <a:lnTo>
                    <a:pt x="0" y="9652"/>
                  </a:lnTo>
                  <a:cubicBezTo>
                    <a:pt x="0" y="10787"/>
                    <a:pt x="932" y="11719"/>
                    <a:pt x="2067" y="11719"/>
                  </a:cubicBezTo>
                  <a:lnTo>
                    <a:pt x="2865" y="11719"/>
                  </a:lnTo>
                  <a:cubicBezTo>
                    <a:pt x="3999" y="11719"/>
                    <a:pt x="4931" y="10789"/>
                    <a:pt x="4931" y="9652"/>
                  </a:cubicBezTo>
                  <a:lnTo>
                    <a:pt x="4931" y="2067"/>
                  </a:lnTo>
                  <a:cubicBezTo>
                    <a:pt x="4931" y="933"/>
                    <a:pt x="3999" y="1"/>
                    <a:pt x="2865"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7" name="Google Shape;1127;p35"/>
            <p:cNvSpPr/>
            <p:nvPr/>
          </p:nvSpPr>
          <p:spPr>
            <a:xfrm>
              <a:off x="755972" y="3108347"/>
              <a:ext cx="206292" cy="471871"/>
            </a:xfrm>
            <a:custGeom>
              <a:avLst/>
              <a:gdLst/>
              <a:ahLst/>
              <a:cxnLst/>
              <a:rect l="l" t="t" r="r" b="b"/>
              <a:pathLst>
                <a:path w="5275" h="12066" extrusionOk="0">
                  <a:moveTo>
                    <a:pt x="3037" y="347"/>
                  </a:moveTo>
                  <a:cubicBezTo>
                    <a:pt x="4079" y="347"/>
                    <a:pt x="4928" y="1194"/>
                    <a:pt x="4928" y="2238"/>
                  </a:cubicBezTo>
                  <a:lnTo>
                    <a:pt x="4928" y="9823"/>
                  </a:lnTo>
                  <a:cubicBezTo>
                    <a:pt x="4928" y="10866"/>
                    <a:pt x="4081" y="11715"/>
                    <a:pt x="3037" y="11715"/>
                  </a:cubicBezTo>
                  <a:lnTo>
                    <a:pt x="2239" y="11715"/>
                  </a:lnTo>
                  <a:cubicBezTo>
                    <a:pt x="1197" y="11715"/>
                    <a:pt x="347" y="10868"/>
                    <a:pt x="347" y="9823"/>
                  </a:cubicBezTo>
                  <a:lnTo>
                    <a:pt x="347" y="2238"/>
                  </a:lnTo>
                  <a:cubicBezTo>
                    <a:pt x="347" y="1196"/>
                    <a:pt x="1195" y="347"/>
                    <a:pt x="2239" y="347"/>
                  </a:cubicBezTo>
                  <a:close/>
                  <a:moveTo>
                    <a:pt x="2239" y="0"/>
                  </a:moveTo>
                  <a:cubicBezTo>
                    <a:pt x="1005" y="0"/>
                    <a:pt x="1" y="1003"/>
                    <a:pt x="1" y="2238"/>
                  </a:cubicBezTo>
                  <a:lnTo>
                    <a:pt x="1" y="9825"/>
                  </a:lnTo>
                  <a:cubicBezTo>
                    <a:pt x="1" y="11059"/>
                    <a:pt x="1003" y="12065"/>
                    <a:pt x="2239" y="12065"/>
                  </a:cubicBezTo>
                  <a:lnTo>
                    <a:pt x="3037" y="12065"/>
                  </a:lnTo>
                  <a:cubicBezTo>
                    <a:pt x="4270" y="12065"/>
                    <a:pt x="5275" y="11059"/>
                    <a:pt x="5275" y="9823"/>
                  </a:cubicBezTo>
                  <a:lnTo>
                    <a:pt x="5275" y="2238"/>
                  </a:lnTo>
                  <a:cubicBezTo>
                    <a:pt x="5275" y="1005"/>
                    <a:pt x="4274" y="0"/>
                    <a:pt x="303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8" name="Google Shape;1128;p35"/>
            <p:cNvSpPr/>
            <p:nvPr/>
          </p:nvSpPr>
          <p:spPr>
            <a:xfrm>
              <a:off x="793437" y="2710546"/>
              <a:ext cx="94014" cy="641441"/>
            </a:xfrm>
            <a:custGeom>
              <a:avLst/>
              <a:gdLst/>
              <a:ahLst/>
              <a:cxnLst/>
              <a:rect l="l" t="t" r="r" b="b"/>
              <a:pathLst>
                <a:path w="2404" h="16402" extrusionOk="0">
                  <a:moveTo>
                    <a:pt x="1007" y="1"/>
                  </a:moveTo>
                  <a:cubicBezTo>
                    <a:pt x="453" y="1"/>
                    <a:pt x="0" y="454"/>
                    <a:pt x="0" y="1007"/>
                  </a:cubicBezTo>
                  <a:lnTo>
                    <a:pt x="0" y="15395"/>
                  </a:lnTo>
                  <a:cubicBezTo>
                    <a:pt x="0" y="15949"/>
                    <a:pt x="453" y="16402"/>
                    <a:pt x="1007" y="16402"/>
                  </a:cubicBezTo>
                  <a:lnTo>
                    <a:pt x="1397" y="16402"/>
                  </a:lnTo>
                  <a:cubicBezTo>
                    <a:pt x="1951" y="16402"/>
                    <a:pt x="2404" y="15949"/>
                    <a:pt x="2404" y="15395"/>
                  </a:cubicBezTo>
                  <a:lnTo>
                    <a:pt x="2404" y="1007"/>
                  </a:lnTo>
                  <a:cubicBezTo>
                    <a:pt x="2404" y="454"/>
                    <a:pt x="1951" y="1"/>
                    <a:pt x="139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9" name="Google Shape;1129;p35"/>
            <p:cNvSpPr/>
            <p:nvPr/>
          </p:nvSpPr>
          <p:spPr>
            <a:xfrm>
              <a:off x="786711" y="2703858"/>
              <a:ext cx="107546" cy="654933"/>
            </a:xfrm>
            <a:custGeom>
              <a:avLst/>
              <a:gdLst/>
              <a:ahLst/>
              <a:cxnLst/>
              <a:rect l="l" t="t" r="r" b="b"/>
              <a:pathLst>
                <a:path w="2750" h="16747" extrusionOk="0">
                  <a:moveTo>
                    <a:pt x="1569" y="347"/>
                  </a:moveTo>
                  <a:cubicBezTo>
                    <a:pt x="2026" y="347"/>
                    <a:pt x="2400" y="721"/>
                    <a:pt x="2400" y="1180"/>
                  </a:cubicBezTo>
                  <a:lnTo>
                    <a:pt x="2400" y="15566"/>
                  </a:lnTo>
                  <a:cubicBezTo>
                    <a:pt x="2400" y="16025"/>
                    <a:pt x="2026" y="16400"/>
                    <a:pt x="1569" y="16400"/>
                  </a:cubicBezTo>
                  <a:lnTo>
                    <a:pt x="1179" y="16400"/>
                  </a:lnTo>
                  <a:cubicBezTo>
                    <a:pt x="722" y="16400"/>
                    <a:pt x="347" y="16025"/>
                    <a:pt x="347" y="15566"/>
                  </a:cubicBezTo>
                  <a:lnTo>
                    <a:pt x="347" y="1180"/>
                  </a:lnTo>
                  <a:cubicBezTo>
                    <a:pt x="347" y="721"/>
                    <a:pt x="722" y="347"/>
                    <a:pt x="1179" y="347"/>
                  </a:cubicBezTo>
                  <a:close/>
                  <a:moveTo>
                    <a:pt x="1179" y="0"/>
                  </a:moveTo>
                  <a:cubicBezTo>
                    <a:pt x="529" y="0"/>
                    <a:pt x="1" y="528"/>
                    <a:pt x="1" y="1178"/>
                  </a:cubicBezTo>
                  <a:lnTo>
                    <a:pt x="1" y="15566"/>
                  </a:lnTo>
                  <a:cubicBezTo>
                    <a:pt x="1" y="16216"/>
                    <a:pt x="529" y="16746"/>
                    <a:pt x="1179" y="16746"/>
                  </a:cubicBezTo>
                  <a:lnTo>
                    <a:pt x="1569" y="16746"/>
                  </a:lnTo>
                  <a:cubicBezTo>
                    <a:pt x="2219" y="16746"/>
                    <a:pt x="2749" y="16216"/>
                    <a:pt x="2749" y="15566"/>
                  </a:cubicBezTo>
                  <a:lnTo>
                    <a:pt x="2749" y="1178"/>
                  </a:lnTo>
                  <a:cubicBezTo>
                    <a:pt x="2749" y="528"/>
                    <a:pt x="2219" y="0"/>
                    <a:pt x="156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0" name="Google Shape;1130;p35"/>
            <p:cNvSpPr/>
            <p:nvPr/>
          </p:nvSpPr>
          <p:spPr>
            <a:xfrm>
              <a:off x="817293" y="2671477"/>
              <a:ext cx="46264" cy="274887"/>
            </a:xfrm>
            <a:custGeom>
              <a:avLst/>
              <a:gdLst/>
              <a:ahLst/>
              <a:cxnLst/>
              <a:rect l="l" t="t" r="r" b="b"/>
              <a:pathLst>
                <a:path w="1183" h="7029" extrusionOk="0">
                  <a:moveTo>
                    <a:pt x="495" y="1"/>
                  </a:moveTo>
                  <a:cubicBezTo>
                    <a:pt x="223" y="1"/>
                    <a:pt x="1" y="221"/>
                    <a:pt x="1" y="495"/>
                  </a:cubicBezTo>
                  <a:lnTo>
                    <a:pt x="1" y="6534"/>
                  </a:lnTo>
                  <a:cubicBezTo>
                    <a:pt x="1" y="6808"/>
                    <a:pt x="223" y="7028"/>
                    <a:pt x="495" y="7028"/>
                  </a:cubicBezTo>
                  <a:lnTo>
                    <a:pt x="688" y="7028"/>
                  </a:lnTo>
                  <a:cubicBezTo>
                    <a:pt x="958" y="7028"/>
                    <a:pt x="1183" y="6808"/>
                    <a:pt x="1183" y="6534"/>
                  </a:cubicBezTo>
                  <a:lnTo>
                    <a:pt x="1183" y="495"/>
                  </a:lnTo>
                  <a:cubicBezTo>
                    <a:pt x="1183" y="221"/>
                    <a:pt x="962" y="1"/>
                    <a:pt x="68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1" name="Google Shape;1131;p35"/>
            <p:cNvSpPr/>
            <p:nvPr/>
          </p:nvSpPr>
          <p:spPr>
            <a:xfrm>
              <a:off x="810449" y="2664634"/>
              <a:ext cx="59991" cy="288574"/>
            </a:xfrm>
            <a:custGeom>
              <a:avLst/>
              <a:gdLst/>
              <a:ahLst/>
              <a:cxnLst/>
              <a:rect l="l" t="t" r="r" b="b"/>
              <a:pathLst>
                <a:path w="1534" h="7379" extrusionOk="0">
                  <a:moveTo>
                    <a:pt x="863" y="349"/>
                  </a:moveTo>
                  <a:cubicBezTo>
                    <a:pt x="1041" y="349"/>
                    <a:pt x="1183" y="493"/>
                    <a:pt x="1183" y="670"/>
                  </a:cubicBezTo>
                  <a:lnTo>
                    <a:pt x="1183" y="6709"/>
                  </a:lnTo>
                  <a:cubicBezTo>
                    <a:pt x="1183" y="6886"/>
                    <a:pt x="1041" y="7030"/>
                    <a:pt x="863" y="7030"/>
                  </a:cubicBezTo>
                  <a:lnTo>
                    <a:pt x="670" y="7030"/>
                  </a:lnTo>
                  <a:cubicBezTo>
                    <a:pt x="497" y="7030"/>
                    <a:pt x="351" y="6886"/>
                    <a:pt x="351" y="6709"/>
                  </a:cubicBezTo>
                  <a:lnTo>
                    <a:pt x="351" y="670"/>
                  </a:lnTo>
                  <a:cubicBezTo>
                    <a:pt x="351" y="493"/>
                    <a:pt x="493" y="349"/>
                    <a:pt x="670" y="349"/>
                  </a:cubicBezTo>
                  <a:close/>
                  <a:moveTo>
                    <a:pt x="670" y="0"/>
                  </a:moveTo>
                  <a:cubicBezTo>
                    <a:pt x="302" y="0"/>
                    <a:pt x="1" y="300"/>
                    <a:pt x="1" y="670"/>
                  </a:cubicBezTo>
                  <a:lnTo>
                    <a:pt x="1" y="6709"/>
                  </a:lnTo>
                  <a:cubicBezTo>
                    <a:pt x="1" y="7079"/>
                    <a:pt x="302" y="7379"/>
                    <a:pt x="670" y="7379"/>
                  </a:cubicBezTo>
                  <a:lnTo>
                    <a:pt x="863" y="7379"/>
                  </a:lnTo>
                  <a:cubicBezTo>
                    <a:pt x="1232" y="7379"/>
                    <a:pt x="1531" y="7079"/>
                    <a:pt x="1533" y="6709"/>
                  </a:cubicBezTo>
                  <a:lnTo>
                    <a:pt x="1533" y="670"/>
                  </a:lnTo>
                  <a:cubicBezTo>
                    <a:pt x="1533" y="300"/>
                    <a:pt x="1232" y="0"/>
                    <a:pt x="86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2" name="Google Shape;1132;p35"/>
            <p:cNvSpPr/>
            <p:nvPr/>
          </p:nvSpPr>
          <p:spPr>
            <a:xfrm>
              <a:off x="793437" y="2493616"/>
              <a:ext cx="94014" cy="155257"/>
            </a:xfrm>
            <a:custGeom>
              <a:avLst/>
              <a:gdLst/>
              <a:ahLst/>
              <a:cxnLst/>
              <a:rect l="l" t="t" r="r" b="b"/>
              <a:pathLst>
                <a:path w="2404" h="3970" extrusionOk="0">
                  <a:moveTo>
                    <a:pt x="1985" y="1"/>
                  </a:moveTo>
                  <a:cubicBezTo>
                    <a:pt x="1923" y="1"/>
                    <a:pt x="1860" y="15"/>
                    <a:pt x="1799" y="45"/>
                  </a:cubicBezTo>
                  <a:lnTo>
                    <a:pt x="666" y="611"/>
                  </a:lnTo>
                  <a:cubicBezTo>
                    <a:pt x="256" y="813"/>
                    <a:pt x="0" y="1229"/>
                    <a:pt x="0" y="1684"/>
                  </a:cubicBezTo>
                  <a:lnTo>
                    <a:pt x="0" y="2768"/>
                  </a:lnTo>
                  <a:cubicBezTo>
                    <a:pt x="0" y="3434"/>
                    <a:pt x="540" y="3970"/>
                    <a:pt x="1202" y="3970"/>
                  </a:cubicBezTo>
                  <a:cubicBezTo>
                    <a:pt x="1864" y="3970"/>
                    <a:pt x="2404" y="3434"/>
                    <a:pt x="2402" y="2768"/>
                  </a:cubicBezTo>
                  <a:lnTo>
                    <a:pt x="2402" y="419"/>
                  </a:lnTo>
                  <a:cubicBezTo>
                    <a:pt x="2402" y="177"/>
                    <a:pt x="2204" y="1"/>
                    <a:pt x="1985"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3" name="Google Shape;1133;p35"/>
            <p:cNvSpPr/>
            <p:nvPr/>
          </p:nvSpPr>
          <p:spPr>
            <a:xfrm>
              <a:off x="786711" y="2486890"/>
              <a:ext cx="107546" cy="168827"/>
            </a:xfrm>
            <a:custGeom>
              <a:avLst/>
              <a:gdLst/>
              <a:ahLst/>
              <a:cxnLst/>
              <a:rect l="l" t="t" r="r" b="b"/>
              <a:pathLst>
                <a:path w="2750" h="4317" extrusionOk="0">
                  <a:moveTo>
                    <a:pt x="2158" y="347"/>
                  </a:moveTo>
                  <a:cubicBezTo>
                    <a:pt x="2201" y="347"/>
                    <a:pt x="2247" y="359"/>
                    <a:pt x="2286" y="387"/>
                  </a:cubicBezTo>
                  <a:cubicBezTo>
                    <a:pt x="2359" y="430"/>
                    <a:pt x="2400" y="507"/>
                    <a:pt x="2400" y="593"/>
                  </a:cubicBezTo>
                  <a:lnTo>
                    <a:pt x="2400" y="2942"/>
                  </a:lnTo>
                  <a:cubicBezTo>
                    <a:pt x="2400" y="3509"/>
                    <a:pt x="1941" y="3970"/>
                    <a:pt x="1374" y="3970"/>
                  </a:cubicBezTo>
                  <a:cubicBezTo>
                    <a:pt x="808" y="3970"/>
                    <a:pt x="347" y="3509"/>
                    <a:pt x="347" y="2942"/>
                  </a:cubicBezTo>
                  <a:lnTo>
                    <a:pt x="347" y="1858"/>
                  </a:lnTo>
                  <a:cubicBezTo>
                    <a:pt x="347" y="1468"/>
                    <a:pt x="566" y="1116"/>
                    <a:pt x="917" y="940"/>
                  </a:cubicBezTo>
                  <a:lnTo>
                    <a:pt x="2050" y="375"/>
                  </a:lnTo>
                  <a:cubicBezTo>
                    <a:pt x="2083" y="357"/>
                    <a:pt x="2121" y="347"/>
                    <a:pt x="2158" y="347"/>
                  </a:cubicBezTo>
                  <a:close/>
                  <a:moveTo>
                    <a:pt x="2160" y="1"/>
                  </a:moveTo>
                  <a:cubicBezTo>
                    <a:pt x="2070" y="1"/>
                    <a:pt x="1979" y="22"/>
                    <a:pt x="1894" y="63"/>
                  </a:cubicBezTo>
                  <a:lnTo>
                    <a:pt x="761" y="629"/>
                  </a:lnTo>
                  <a:cubicBezTo>
                    <a:pt x="290" y="863"/>
                    <a:pt x="1" y="1334"/>
                    <a:pt x="1" y="1858"/>
                  </a:cubicBezTo>
                  <a:lnTo>
                    <a:pt x="1" y="2942"/>
                  </a:lnTo>
                  <a:cubicBezTo>
                    <a:pt x="1" y="3700"/>
                    <a:pt x="615" y="4317"/>
                    <a:pt x="1374" y="4317"/>
                  </a:cubicBezTo>
                  <a:cubicBezTo>
                    <a:pt x="2132" y="4317"/>
                    <a:pt x="2749" y="3698"/>
                    <a:pt x="2749" y="2942"/>
                  </a:cubicBezTo>
                  <a:lnTo>
                    <a:pt x="2749" y="593"/>
                  </a:lnTo>
                  <a:cubicBezTo>
                    <a:pt x="2749" y="387"/>
                    <a:pt x="2643" y="199"/>
                    <a:pt x="2467" y="91"/>
                  </a:cubicBezTo>
                  <a:cubicBezTo>
                    <a:pt x="2372" y="30"/>
                    <a:pt x="2267" y="1"/>
                    <a:pt x="216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4" name="Google Shape;1134;p35"/>
            <p:cNvSpPr/>
            <p:nvPr/>
          </p:nvSpPr>
          <p:spPr>
            <a:xfrm>
              <a:off x="1377821" y="3673568"/>
              <a:ext cx="152206" cy="495727"/>
            </a:xfrm>
            <a:custGeom>
              <a:avLst/>
              <a:gdLst/>
              <a:ahLst/>
              <a:cxnLst/>
              <a:rect l="l" t="t" r="r" b="b"/>
              <a:pathLst>
                <a:path w="3892" h="12676" extrusionOk="0">
                  <a:moveTo>
                    <a:pt x="1632" y="0"/>
                  </a:moveTo>
                  <a:cubicBezTo>
                    <a:pt x="735" y="0"/>
                    <a:pt x="0" y="733"/>
                    <a:pt x="0" y="1629"/>
                  </a:cubicBezTo>
                  <a:lnTo>
                    <a:pt x="0" y="11045"/>
                  </a:lnTo>
                  <a:cubicBezTo>
                    <a:pt x="0" y="11941"/>
                    <a:pt x="735" y="12676"/>
                    <a:pt x="1632" y="12676"/>
                  </a:cubicBezTo>
                  <a:lnTo>
                    <a:pt x="2262" y="12676"/>
                  </a:lnTo>
                  <a:cubicBezTo>
                    <a:pt x="3159" y="12676"/>
                    <a:pt x="3891" y="11941"/>
                    <a:pt x="3891" y="11045"/>
                  </a:cubicBezTo>
                  <a:lnTo>
                    <a:pt x="3891" y="1629"/>
                  </a:lnTo>
                  <a:cubicBezTo>
                    <a:pt x="3891" y="735"/>
                    <a:pt x="3159" y="0"/>
                    <a:pt x="2262"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5" name="Google Shape;1135;p35"/>
            <p:cNvSpPr/>
            <p:nvPr/>
          </p:nvSpPr>
          <p:spPr>
            <a:xfrm>
              <a:off x="1370977" y="3666685"/>
              <a:ext cx="165894" cy="509493"/>
            </a:xfrm>
            <a:custGeom>
              <a:avLst/>
              <a:gdLst/>
              <a:ahLst/>
              <a:cxnLst/>
              <a:rect l="l" t="t" r="r" b="b"/>
              <a:pathLst>
                <a:path w="4242" h="13028" extrusionOk="0">
                  <a:moveTo>
                    <a:pt x="2437" y="352"/>
                  </a:moveTo>
                  <a:cubicBezTo>
                    <a:pt x="3241" y="352"/>
                    <a:pt x="3895" y="1006"/>
                    <a:pt x="3895" y="1809"/>
                  </a:cubicBezTo>
                  <a:lnTo>
                    <a:pt x="3895" y="11225"/>
                  </a:lnTo>
                  <a:cubicBezTo>
                    <a:pt x="3895" y="12028"/>
                    <a:pt x="3239" y="12682"/>
                    <a:pt x="2437" y="12682"/>
                  </a:cubicBezTo>
                  <a:lnTo>
                    <a:pt x="1807" y="12682"/>
                  </a:lnTo>
                  <a:cubicBezTo>
                    <a:pt x="1001" y="12682"/>
                    <a:pt x="349" y="12026"/>
                    <a:pt x="349" y="11225"/>
                  </a:cubicBezTo>
                  <a:lnTo>
                    <a:pt x="349" y="1809"/>
                  </a:lnTo>
                  <a:cubicBezTo>
                    <a:pt x="349" y="1004"/>
                    <a:pt x="1003" y="352"/>
                    <a:pt x="1807" y="352"/>
                  </a:cubicBezTo>
                  <a:close/>
                  <a:moveTo>
                    <a:pt x="1807" y="1"/>
                  </a:moveTo>
                  <a:cubicBezTo>
                    <a:pt x="812" y="1"/>
                    <a:pt x="0" y="811"/>
                    <a:pt x="0" y="1805"/>
                  </a:cubicBezTo>
                  <a:lnTo>
                    <a:pt x="0" y="11221"/>
                  </a:lnTo>
                  <a:cubicBezTo>
                    <a:pt x="0" y="12216"/>
                    <a:pt x="812" y="13027"/>
                    <a:pt x="1807" y="13027"/>
                  </a:cubicBezTo>
                  <a:lnTo>
                    <a:pt x="2437" y="13027"/>
                  </a:lnTo>
                  <a:cubicBezTo>
                    <a:pt x="3432" y="13027"/>
                    <a:pt x="4240" y="12216"/>
                    <a:pt x="4242" y="11221"/>
                  </a:cubicBezTo>
                  <a:lnTo>
                    <a:pt x="4242" y="1805"/>
                  </a:lnTo>
                  <a:cubicBezTo>
                    <a:pt x="4242" y="811"/>
                    <a:pt x="3432" y="1"/>
                    <a:pt x="24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6" name="Google Shape;1136;p35"/>
            <p:cNvSpPr/>
            <p:nvPr/>
          </p:nvSpPr>
          <p:spPr>
            <a:xfrm>
              <a:off x="728323" y="5055001"/>
              <a:ext cx="740461" cy="81617"/>
            </a:xfrm>
            <a:custGeom>
              <a:avLst/>
              <a:gdLst/>
              <a:ahLst/>
              <a:cxnLst/>
              <a:rect l="l" t="t" r="r" b="b"/>
              <a:pathLst>
                <a:path w="18934" h="2087" extrusionOk="0">
                  <a:moveTo>
                    <a:pt x="499" y="0"/>
                  </a:moveTo>
                  <a:cubicBezTo>
                    <a:pt x="225" y="0"/>
                    <a:pt x="0" y="223"/>
                    <a:pt x="0" y="499"/>
                  </a:cubicBezTo>
                  <a:lnTo>
                    <a:pt x="0" y="1588"/>
                  </a:lnTo>
                  <a:cubicBezTo>
                    <a:pt x="0" y="1862"/>
                    <a:pt x="223" y="2087"/>
                    <a:pt x="499" y="2087"/>
                  </a:cubicBezTo>
                  <a:lnTo>
                    <a:pt x="18433" y="2087"/>
                  </a:lnTo>
                  <a:cubicBezTo>
                    <a:pt x="18709" y="2087"/>
                    <a:pt x="18933" y="1862"/>
                    <a:pt x="18931" y="1588"/>
                  </a:cubicBezTo>
                  <a:lnTo>
                    <a:pt x="18931" y="499"/>
                  </a:lnTo>
                  <a:cubicBezTo>
                    <a:pt x="18931" y="225"/>
                    <a:pt x="18709" y="0"/>
                    <a:pt x="1843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7" name="Google Shape;1137;p35"/>
            <p:cNvSpPr/>
            <p:nvPr/>
          </p:nvSpPr>
          <p:spPr>
            <a:xfrm>
              <a:off x="721597" y="5048157"/>
              <a:ext cx="754032" cy="95344"/>
            </a:xfrm>
            <a:custGeom>
              <a:avLst/>
              <a:gdLst/>
              <a:ahLst/>
              <a:cxnLst/>
              <a:rect l="l" t="t" r="r" b="b"/>
              <a:pathLst>
                <a:path w="19281" h="2438" extrusionOk="0">
                  <a:moveTo>
                    <a:pt x="18609" y="349"/>
                  </a:moveTo>
                  <a:cubicBezTo>
                    <a:pt x="18788" y="349"/>
                    <a:pt x="18934" y="493"/>
                    <a:pt x="18934" y="674"/>
                  </a:cubicBezTo>
                  <a:lnTo>
                    <a:pt x="18934" y="1763"/>
                  </a:lnTo>
                  <a:cubicBezTo>
                    <a:pt x="18934" y="1945"/>
                    <a:pt x="18788" y="2088"/>
                    <a:pt x="18609" y="2088"/>
                  </a:cubicBezTo>
                  <a:lnTo>
                    <a:pt x="673" y="2088"/>
                  </a:lnTo>
                  <a:cubicBezTo>
                    <a:pt x="494" y="2088"/>
                    <a:pt x="348" y="1945"/>
                    <a:pt x="348" y="1763"/>
                  </a:cubicBezTo>
                  <a:lnTo>
                    <a:pt x="348" y="674"/>
                  </a:lnTo>
                  <a:cubicBezTo>
                    <a:pt x="348" y="493"/>
                    <a:pt x="494" y="349"/>
                    <a:pt x="673" y="349"/>
                  </a:cubicBezTo>
                  <a:close/>
                  <a:moveTo>
                    <a:pt x="673" y="0"/>
                  </a:moveTo>
                  <a:cubicBezTo>
                    <a:pt x="300" y="0"/>
                    <a:pt x="1" y="303"/>
                    <a:pt x="1" y="672"/>
                  </a:cubicBezTo>
                  <a:lnTo>
                    <a:pt x="1" y="1763"/>
                  </a:lnTo>
                  <a:cubicBezTo>
                    <a:pt x="1" y="2136"/>
                    <a:pt x="300" y="2437"/>
                    <a:pt x="673" y="2437"/>
                  </a:cubicBezTo>
                  <a:lnTo>
                    <a:pt x="18605" y="2437"/>
                  </a:lnTo>
                  <a:cubicBezTo>
                    <a:pt x="18977" y="2437"/>
                    <a:pt x="19279" y="2134"/>
                    <a:pt x="19281" y="1763"/>
                  </a:cubicBezTo>
                  <a:lnTo>
                    <a:pt x="19281" y="672"/>
                  </a:lnTo>
                  <a:cubicBezTo>
                    <a:pt x="19281" y="301"/>
                    <a:pt x="18979" y="0"/>
                    <a:pt x="1860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8" name="Google Shape;1138;p35"/>
            <p:cNvSpPr/>
            <p:nvPr/>
          </p:nvSpPr>
          <p:spPr>
            <a:xfrm>
              <a:off x="726837" y="2626191"/>
              <a:ext cx="227175" cy="68203"/>
            </a:xfrm>
            <a:custGeom>
              <a:avLst/>
              <a:gdLst/>
              <a:ahLst/>
              <a:cxnLst/>
              <a:rect l="l" t="t" r="r" b="b"/>
              <a:pathLst>
                <a:path w="5809" h="1744" extrusionOk="0">
                  <a:moveTo>
                    <a:pt x="474" y="0"/>
                  </a:moveTo>
                  <a:cubicBezTo>
                    <a:pt x="216" y="0"/>
                    <a:pt x="1" y="213"/>
                    <a:pt x="1" y="473"/>
                  </a:cubicBezTo>
                  <a:lnTo>
                    <a:pt x="1" y="1271"/>
                  </a:lnTo>
                  <a:cubicBezTo>
                    <a:pt x="1" y="1531"/>
                    <a:pt x="214" y="1744"/>
                    <a:pt x="474" y="1744"/>
                  </a:cubicBezTo>
                  <a:lnTo>
                    <a:pt x="5336" y="1744"/>
                  </a:lnTo>
                  <a:cubicBezTo>
                    <a:pt x="5596" y="1744"/>
                    <a:pt x="5809" y="1533"/>
                    <a:pt x="5809" y="1271"/>
                  </a:cubicBezTo>
                  <a:lnTo>
                    <a:pt x="5809" y="473"/>
                  </a:lnTo>
                  <a:cubicBezTo>
                    <a:pt x="5809" y="215"/>
                    <a:pt x="5596" y="0"/>
                    <a:pt x="5336"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9" name="Google Shape;1139;p35"/>
            <p:cNvSpPr/>
            <p:nvPr/>
          </p:nvSpPr>
          <p:spPr>
            <a:xfrm>
              <a:off x="720072" y="2619425"/>
              <a:ext cx="240824" cy="81852"/>
            </a:xfrm>
            <a:custGeom>
              <a:avLst/>
              <a:gdLst/>
              <a:ahLst/>
              <a:cxnLst/>
              <a:rect l="l" t="t" r="r" b="b"/>
              <a:pathLst>
                <a:path w="6158" h="2093" extrusionOk="0">
                  <a:moveTo>
                    <a:pt x="5509" y="347"/>
                  </a:moveTo>
                  <a:cubicBezTo>
                    <a:pt x="5673" y="347"/>
                    <a:pt x="5808" y="483"/>
                    <a:pt x="5808" y="646"/>
                  </a:cubicBezTo>
                  <a:lnTo>
                    <a:pt x="5808" y="1444"/>
                  </a:lnTo>
                  <a:cubicBezTo>
                    <a:pt x="5808" y="1610"/>
                    <a:pt x="5675" y="1746"/>
                    <a:pt x="5509" y="1746"/>
                  </a:cubicBezTo>
                  <a:lnTo>
                    <a:pt x="647" y="1746"/>
                  </a:lnTo>
                  <a:cubicBezTo>
                    <a:pt x="483" y="1746"/>
                    <a:pt x="347" y="1610"/>
                    <a:pt x="347" y="1444"/>
                  </a:cubicBezTo>
                  <a:lnTo>
                    <a:pt x="347" y="646"/>
                  </a:lnTo>
                  <a:cubicBezTo>
                    <a:pt x="347" y="483"/>
                    <a:pt x="483" y="347"/>
                    <a:pt x="647" y="347"/>
                  </a:cubicBezTo>
                  <a:close/>
                  <a:moveTo>
                    <a:pt x="647" y="0"/>
                  </a:moveTo>
                  <a:cubicBezTo>
                    <a:pt x="290" y="0"/>
                    <a:pt x="1" y="290"/>
                    <a:pt x="1" y="646"/>
                  </a:cubicBezTo>
                  <a:lnTo>
                    <a:pt x="1" y="1444"/>
                  </a:lnTo>
                  <a:cubicBezTo>
                    <a:pt x="1" y="1803"/>
                    <a:pt x="290" y="2092"/>
                    <a:pt x="647" y="2092"/>
                  </a:cubicBezTo>
                  <a:lnTo>
                    <a:pt x="5509" y="2092"/>
                  </a:lnTo>
                  <a:cubicBezTo>
                    <a:pt x="5866" y="2092"/>
                    <a:pt x="6157" y="1803"/>
                    <a:pt x="6157" y="1444"/>
                  </a:cubicBezTo>
                  <a:lnTo>
                    <a:pt x="6157" y="646"/>
                  </a:lnTo>
                  <a:cubicBezTo>
                    <a:pt x="6157" y="290"/>
                    <a:pt x="5866" y="0"/>
                    <a:pt x="550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0" name="Google Shape;1140;p35"/>
            <p:cNvSpPr/>
            <p:nvPr/>
          </p:nvSpPr>
          <p:spPr>
            <a:xfrm>
              <a:off x="997500" y="3086095"/>
              <a:ext cx="252908" cy="400343"/>
            </a:xfrm>
            <a:custGeom>
              <a:avLst/>
              <a:gdLst/>
              <a:ahLst/>
              <a:cxnLst/>
              <a:rect l="l" t="t" r="r" b="b"/>
              <a:pathLst>
                <a:path w="6467" h="10237" extrusionOk="0">
                  <a:moveTo>
                    <a:pt x="2710" y="0"/>
                  </a:moveTo>
                  <a:cubicBezTo>
                    <a:pt x="1213" y="0"/>
                    <a:pt x="1" y="1214"/>
                    <a:pt x="1" y="2709"/>
                  </a:cubicBezTo>
                  <a:lnTo>
                    <a:pt x="1" y="10237"/>
                  </a:lnTo>
                  <a:lnTo>
                    <a:pt x="6467" y="10237"/>
                  </a:lnTo>
                  <a:lnTo>
                    <a:pt x="6467" y="2709"/>
                  </a:lnTo>
                  <a:cubicBezTo>
                    <a:pt x="6465" y="1214"/>
                    <a:pt x="5253" y="0"/>
                    <a:pt x="3756"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1" name="Google Shape;1141;p35"/>
            <p:cNvSpPr/>
            <p:nvPr/>
          </p:nvSpPr>
          <p:spPr>
            <a:xfrm>
              <a:off x="990656" y="3079369"/>
              <a:ext cx="266557" cy="414031"/>
            </a:xfrm>
            <a:custGeom>
              <a:avLst/>
              <a:gdLst/>
              <a:ahLst/>
              <a:cxnLst/>
              <a:rect l="l" t="t" r="r" b="b"/>
              <a:pathLst>
                <a:path w="6816" h="10587" extrusionOk="0">
                  <a:moveTo>
                    <a:pt x="3931" y="343"/>
                  </a:moveTo>
                  <a:cubicBezTo>
                    <a:pt x="5330" y="343"/>
                    <a:pt x="6469" y="1482"/>
                    <a:pt x="6469" y="2881"/>
                  </a:cubicBezTo>
                  <a:lnTo>
                    <a:pt x="6469" y="10237"/>
                  </a:lnTo>
                  <a:lnTo>
                    <a:pt x="347" y="10237"/>
                  </a:lnTo>
                  <a:lnTo>
                    <a:pt x="347" y="2881"/>
                  </a:lnTo>
                  <a:cubicBezTo>
                    <a:pt x="347" y="1482"/>
                    <a:pt x="1486" y="343"/>
                    <a:pt x="2885" y="343"/>
                  </a:cubicBezTo>
                  <a:close/>
                  <a:moveTo>
                    <a:pt x="2885" y="1"/>
                  </a:moveTo>
                  <a:cubicBezTo>
                    <a:pt x="1293" y="1"/>
                    <a:pt x="1" y="1293"/>
                    <a:pt x="1" y="2883"/>
                  </a:cubicBezTo>
                  <a:lnTo>
                    <a:pt x="1" y="10586"/>
                  </a:lnTo>
                  <a:lnTo>
                    <a:pt x="6815" y="10586"/>
                  </a:lnTo>
                  <a:lnTo>
                    <a:pt x="6815" y="2883"/>
                  </a:lnTo>
                  <a:cubicBezTo>
                    <a:pt x="6815" y="1293"/>
                    <a:pt x="5521" y="1"/>
                    <a:pt x="393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2" name="Google Shape;1142;p35"/>
            <p:cNvSpPr/>
            <p:nvPr/>
          </p:nvSpPr>
          <p:spPr>
            <a:xfrm>
              <a:off x="1082364" y="3351948"/>
              <a:ext cx="89713" cy="134569"/>
            </a:xfrm>
            <a:custGeom>
              <a:avLst/>
              <a:gdLst/>
              <a:ahLst/>
              <a:cxnLst/>
              <a:rect l="l" t="t" r="r" b="b"/>
              <a:pathLst>
                <a:path w="2294" h="3441" extrusionOk="0">
                  <a:moveTo>
                    <a:pt x="0" y="1"/>
                  </a:moveTo>
                  <a:lnTo>
                    <a:pt x="0" y="3441"/>
                  </a:lnTo>
                  <a:lnTo>
                    <a:pt x="2293" y="3441"/>
                  </a:lnTo>
                  <a:lnTo>
                    <a:pt x="229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3" name="Google Shape;1143;p35"/>
            <p:cNvSpPr/>
            <p:nvPr/>
          </p:nvSpPr>
          <p:spPr>
            <a:xfrm>
              <a:off x="1075481" y="3345182"/>
              <a:ext cx="103361" cy="148217"/>
            </a:xfrm>
            <a:custGeom>
              <a:avLst/>
              <a:gdLst/>
              <a:ahLst/>
              <a:cxnLst/>
              <a:rect l="l" t="t" r="r" b="b"/>
              <a:pathLst>
                <a:path w="2643" h="3790" extrusionOk="0">
                  <a:moveTo>
                    <a:pt x="2296" y="347"/>
                  </a:moveTo>
                  <a:lnTo>
                    <a:pt x="2296" y="3440"/>
                  </a:lnTo>
                  <a:lnTo>
                    <a:pt x="351" y="3440"/>
                  </a:lnTo>
                  <a:lnTo>
                    <a:pt x="351" y="347"/>
                  </a:lnTo>
                  <a:close/>
                  <a:moveTo>
                    <a:pt x="1" y="1"/>
                  </a:moveTo>
                  <a:lnTo>
                    <a:pt x="1" y="3789"/>
                  </a:lnTo>
                  <a:lnTo>
                    <a:pt x="2643" y="3789"/>
                  </a:lnTo>
                  <a:lnTo>
                    <a:pt x="2643"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4" name="Google Shape;1144;p35"/>
            <p:cNvSpPr/>
            <p:nvPr/>
          </p:nvSpPr>
          <p:spPr>
            <a:xfrm>
              <a:off x="1054832" y="3161494"/>
              <a:ext cx="143759" cy="221935"/>
            </a:xfrm>
            <a:custGeom>
              <a:avLst/>
              <a:gdLst/>
              <a:ahLst/>
              <a:cxnLst/>
              <a:rect l="l" t="t" r="r" b="b"/>
              <a:pathLst>
                <a:path w="3676" h="5675" extrusionOk="0">
                  <a:moveTo>
                    <a:pt x="1766" y="1"/>
                  </a:moveTo>
                  <a:lnTo>
                    <a:pt x="948" y="1537"/>
                  </a:lnTo>
                  <a:lnTo>
                    <a:pt x="1" y="1537"/>
                  </a:lnTo>
                  <a:lnTo>
                    <a:pt x="1" y="4382"/>
                  </a:lnTo>
                  <a:cubicBezTo>
                    <a:pt x="1" y="5094"/>
                    <a:pt x="580" y="5675"/>
                    <a:pt x="1293" y="5675"/>
                  </a:cubicBezTo>
                  <a:lnTo>
                    <a:pt x="2381" y="5675"/>
                  </a:lnTo>
                  <a:cubicBezTo>
                    <a:pt x="3094" y="5675"/>
                    <a:pt x="3675" y="5094"/>
                    <a:pt x="3675" y="4382"/>
                  </a:cubicBezTo>
                  <a:lnTo>
                    <a:pt x="3675" y="1537"/>
                  </a:lnTo>
                  <a:lnTo>
                    <a:pt x="2901" y="1537"/>
                  </a:lnTo>
                  <a:lnTo>
                    <a:pt x="1766"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5" name="Google Shape;1145;p35"/>
            <p:cNvSpPr/>
            <p:nvPr/>
          </p:nvSpPr>
          <p:spPr>
            <a:xfrm>
              <a:off x="1048066" y="3148706"/>
              <a:ext cx="157447" cy="241606"/>
            </a:xfrm>
            <a:custGeom>
              <a:avLst/>
              <a:gdLst/>
              <a:ahLst/>
              <a:cxnLst/>
              <a:rect l="l" t="t" r="r" b="b"/>
              <a:pathLst>
                <a:path w="4026" h="6178" extrusionOk="0">
                  <a:moveTo>
                    <a:pt x="1967" y="653"/>
                  </a:moveTo>
                  <a:lnTo>
                    <a:pt x="2987" y="2040"/>
                  </a:lnTo>
                  <a:lnTo>
                    <a:pt x="3677" y="2040"/>
                  </a:lnTo>
                  <a:lnTo>
                    <a:pt x="3677" y="4711"/>
                  </a:lnTo>
                  <a:cubicBezTo>
                    <a:pt x="3677" y="5330"/>
                    <a:pt x="3174" y="5832"/>
                    <a:pt x="2558" y="5832"/>
                  </a:cubicBezTo>
                  <a:lnTo>
                    <a:pt x="1468" y="5832"/>
                  </a:lnTo>
                  <a:cubicBezTo>
                    <a:pt x="850" y="5832"/>
                    <a:pt x="347" y="5330"/>
                    <a:pt x="347" y="4711"/>
                  </a:cubicBezTo>
                  <a:lnTo>
                    <a:pt x="347" y="2040"/>
                  </a:lnTo>
                  <a:lnTo>
                    <a:pt x="1230" y="2040"/>
                  </a:lnTo>
                  <a:lnTo>
                    <a:pt x="1967" y="653"/>
                  </a:lnTo>
                  <a:close/>
                  <a:moveTo>
                    <a:pt x="1915" y="1"/>
                  </a:moveTo>
                  <a:lnTo>
                    <a:pt x="1017" y="1689"/>
                  </a:lnTo>
                  <a:lnTo>
                    <a:pt x="0" y="1689"/>
                  </a:lnTo>
                  <a:lnTo>
                    <a:pt x="0" y="4709"/>
                  </a:lnTo>
                  <a:cubicBezTo>
                    <a:pt x="0" y="5519"/>
                    <a:pt x="658" y="6177"/>
                    <a:pt x="1468" y="6177"/>
                  </a:cubicBezTo>
                  <a:lnTo>
                    <a:pt x="2556" y="6177"/>
                  </a:lnTo>
                  <a:cubicBezTo>
                    <a:pt x="3367" y="6177"/>
                    <a:pt x="4025" y="5519"/>
                    <a:pt x="4023" y="4709"/>
                  </a:cubicBezTo>
                  <a:lnTo>
                    <a:pt x="4023" y="1689"/>
                  </a:lnTo>
                  <a:lnTo>
                    <a:pt x="3162" y="1689"/>
                  </a:lnTo>
                  <a:lnTo>
                    <a:pt x="1915"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6" name="Google Shape;1146;p35"/>
            <p:cNvSpPr/>
            <p:nvPr/>
          </p:nvSpPr>
          <p:spPr>
            <a:xfrm>
              <a:off x="793437" y="2747463"/>
              <a:ext cx="118222" cy="86154"/>
            </a:xfrm>
            <a:custGeom>
              <a:avLst/>
              <a:gdLst/>
              <a:ahLst/>
              <a:cxnLst/>
              <a:rect l="l" t="t" r="r" b="b"/>
              <a:pathLst>
                <a:path w="3023" h="2203" extrusionOk="0">
                  <a:moveTo>
                    <a:pt x="1101" y="0"/>
                  </a:moveTo>
                  <a:cubicBezTo>
                    <a:pt x="493" y="0"/>
                    <a:pt x="0" y="493"/>
                    <a:pt x="0" y="1102"/>
                  </a:cubicBezTo>
                  <a:cubicBezTo>
                    <a:pt x="0" y="1710"/>
                    <a:pt x="493" y="2203"/>
                    <a:pt x="1101" y="2203"/>
                  </a:cubicBezTo>
                  <a:lnTo>
                    <a:pt x="1921" y="2203"/>
                  </a:lnTo>
                  <a:cubicBezTo>
                    <a:pt x="2528" y="2203"/>
                    <a:pt x="3020" y="1710"/>
                    <a:pt x="3022" y="1102"/>
                  </a:cubicBezTo>
                  <a:cubicBezTo>
                    <a:pt x="3022" y="493"/>
                    <a:pt x="2530" y="0"/>
                    <a:pt x="192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7" name="Google Shape;1147;p35"/>
            <p:cNvSpPr/>
            <p:nvPr/>
          </p:nvSpPr>
          <p:spPr>
            <a:xfrm>
              <a:off x="786711" y="2740737"/>
              <a:ext cx="131636" cy="99607"/>
            </a:xfrm>
            <a:custGeom>
              <a:avLst/>
              <a:gdLst/>
              <a:ahLst/>
              <a:cxnLst/>
              <a:rect l="l" t="t" r="r" b="b"/>
              <a:pathLst>
                <a:path w="3366" h="2547" extrusionOk="0">
                  <a:moveTo>
                    <a:pt x="2093" y="348"/>
                  </a:moveTo>
                  <a:cubicBezTo>
                    <a:pt x="2603" y="348"/>
                    <a:pt x="3019" y="763"/>
                    <a:pt x="3019" y="1274"/>
                  </a:cubicBezTo>
                  <a:cubicBezTo>
                    <a:pt x="3019" y="1782"/>
                    <a:pt x="2603" y="2200"/>
                    <a:pt x="2093" y="2200"/>
                  </a:cubicBezTo>
                  <a:lnTo>
                    <a:pt x="1273" y="2200"/>
                  </a:lnTo>
                  <a:cubicBezTo>
                    <a:pt x="763" y="2200"/>
                    <a:pt x="347" y="1784"/>
                    <a:pt x="347" y="1274"/>
                  </a:cubicBezTo>
                  <a:cubicBezTo>
                    <a:pt x="347" y="763"/>
                    <a:pt x="763" y="348"/>
                    <a:pt x="1273" y="348"/>
                  </a:cubicBezTo>
                  <a:close/>
                  <a:moveTo>
                    <a:pt x="1273" y="1"/>
                  </a:moveTo>
                  <a:cubicBezTo>
                    <a:pt x="572" y="1"/>
                    <a:pt x="1" y="572"/>
                    <a:pt x="1" y="1274"/>
                  </a:cubicBezTo>
                  <a:cubicBezTo>
                    <a:pt x="1" y="1975"/>
                    <a:pt x="572" y="2546"/>
                    <a:pt x="1273" y="2546"/>
                  </a:cubicBezTo>
                  <a:lnTo>
                    <a:pt x="2093" y="2546"/>
                  </a:lnTo>
                  <a:cubicBezTo>
                    <a:pt x="2794" y="2546"/>
                    <a:pt x="3366" y="1975"/>
                    <a:pt x="3366" y="1274"/>
                  </a:cubicBezTo>
                  <a:cubicBezTo>
                    <a:pt x="3366" y="572"/>
                    <a:pt x="2794" y="1"/>
                    <a:pt x="209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8" name="Google Shape;1148;p35"/>
            <p:cNvSpPr/>
            <p:nvPr/>
          </p:nvSpPr>
          <p:spPr>
            <a:xfrm>
              <a:off x="1329288" y="3720849"/>
              <a:ext cx="312977" cy="357716"/>
            </a:xfrm>
            <a:custGeom>
              <a:avLst/>
              <a:gdLst/>
              <a:ahLst/>
              <a:cxnLst/>
              <a:rect l="l" t="t" r="r" b="b"/>
              <a:pathLst>
                <a:path w="8003" h="9147" extrusionOk="0">
                  <a:moveTo>
                    <a:pt x="3257" y="1"/>
                  </a:moveTo>
                  <a:lnTo>
                    <a:pt x="0" y="6908"/>
                  </a:lnTo>
                  <a:lnTo>
                    <a:pt x="4748" y="9146"/>
                  </a:lnTo>
                  <a:lnTo>
                    <a:pt x="8003" y="2237"/>
                  </a:lnTo>
                  <a:lnTo>
                    <a:pt x="3257"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9" name="Google Shape;1149;p35"/>
            <p:cNvSpPr/>
            <p:nvPr/>
          </p:nvSpPr>
          <p:spPr>
            <a:xfrm>
              <a:off x="1320254" y="3711854"/>
              <a:ext cx="331045" cy="375862"/>
            </a:xfrm>
            <a:custGeom>
              <a:avLst/>
              <a:gdLst/>
              <a:ahLst/>
              <a:cxnLst/>
              <a:rect l="l" t="t" r="r" b="b"/>
              <a:pathLst>
                <a:path w="8465" h="9611" extrusionOk="0">
                  <a:moveTo>
                    <a:pt x="3571" y="465"/>
                  </a:moveTo>
                  <a:lnTo>
                    <a:pt x="8001" y="2554"/>
                  </a:lnTo>
                  <a:lnTo>
                    <a:pt x="4893" y="9148"/>
                  </a:lnTo>
                  <a:lnTo>
                    <a:pt x="464" y="7059"/>
                  </a:lnTo>
                  <a:lnTo>
                    <a:pt x="3571" y="465"/>
                  </a:lnTo>
                  <a:close/>
                  <a:moveTo>
                    <a:pt x="3403" y="0"/>
                  </a:moveTo>
                  <a:lnTo>
                    <a:pt x="1" y="7225"/>
                  </a:lnTo>
                  <a:lnTo>
                    <a:pt x="5060" y="9611"/>
                  </a:lnTo>
                  <a:lnTo>
                    <a:pt x="8464" y="2388"/>
                  </a:lnTo>
                  <a:lnTo>
                    <a:pt x="3403"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0" name="Google Shape;1150;p35"/>
            <p:cNvSpPr/>
            <p:nvPr/>
          </p:nvSpPr>
          <p:spPr>
            <a:xfrm>
              <a:off x="1499171" y="3891983"/>
              <a:ext cx="118222" cy="86193"/>
            </a:xfrm>
            <a:custGeom>
              <a:avLst/>
              <a:gdLst/>
              <a:ahLst/>
              <a:cxnLst/>
              <a:rect l="l" t="t" r="r" b="b"/>
              <a:pathLst>
                <a:path w="3023" h="2204" extrusionOk="0">
                  <a:moveTo>
                    <a:pt x="1102" y="0"/>
                  </a:moveTo>
                  <a:cubicBezTo>
                    <a:pt x="493" y="0"/>
                    <a:pt x="0" y="493"/>
                    <a:pt x="0" y="1102"/>
                  </a:cubicBezTo>
                  <a:cubicBezTo>
                    <a:pt x="0" y="1711"/>
                    <a:pt x="493" y="2203"/>
                    <a:pt x="1102" y="2203"/>
                  </a:cubicBezTo>
                  <a:lnTo>
                    <a:pt x="1921" y="2203"/>
                  </a:lnTo>
                  <a:cubicBezTo>
                    <a:pt x="2528" y="2203"/>
                    <a:pt x="3021" y="1711"/>
                    <a:pt x="3023" y="1102"/>
                  </a:cubicBezTo>
                  <a:cubicBezTo>
                    <a:pt x="3023" y="493"/>
                    <a:pt x="2530" y="0"/>
                    <a:pt x="192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1" name="Google Shape;1151;p35"/>
            <p:cNvSpPr/>
            <p:nvPr/>
          </p:nvSpPr>
          <p:spPr>
            <a:xfrm>
              <a:off x="1492484" y="3885296"/>
              <a:ext cx="131597" cy="99568"/>
            </a:xfrm>
            <a:custGeom>
              <a:avLst/>
              <a:gdLst/>
              <a:ahLst/>
              <a:cxnLst/>
              <a:rect l="l" t="t" r="r" b="b"/>
              <a:pathLst>
                <a:path w="3365" h="2546" extrusionOk="0">
                  <a:moveTo>
                    <a:pt x="2092" y="347"/>
                  </a:moveTo>
                  <a:cubicBezTo>
                    <a:pt x="2603" y="347"/>
                    <a:pt x="3018" y="762"/>
                    <a:pt x="3018" y="1273"/>
                  </a:cubicBezTo>
                  <a:cubicBezTo>
                    <a:pt x="3018" y="1783"/>
                    <a:pt x="2603" y="2199"/>
                    <a:pt x="2092" y="2199"/>
                  </a:cubicBezTo>
                  <a:lnTo>
                    <a:pt x="1273" y="2199"/>
                  </a:lnTo>
                  <a:cubicBezTo>
                    <a:pt x="762" y="2199"/>
                    <a:pt x="347" y="1783"/>
                    <a:pt x="347" y="1273"/>
                  </a:cubicBezTo>
                  <a:cubicBezTo>
                    <a:pt x="347" y="762"/>
                    <a:pt x="762" y="347"/>
                    <a:pt x="1273" y="347"/>
                  </a:cubicBezTo>
                  <a:close/>
                  <a:moveTo>
                    <a:pt x="1273" y="0"/>
                  </a:moveTo>
                  <a:cubicBezTo>
                    <a:pt x="571" y="0"/>
                    <a:pt x="0" y="571"/>
                    <a:pt x="0" y="1273"/>
                  </a:cubicBezTo>
                  <a:cubicBezTo>
                    <a:pt x="0" y="1974"/>
                    <a:pt x="571" y="2545"/>
                    <a:pt x="1273" y="2545"/>
                  </a:cubicBezTo>
                  <a:lnTo>
                    <a:pt x="2092" y="2545"/>
                  </a:lnTo>
                  <a:cubicBezTo>
                    <a:pt x="2794" y="2545"/>
                    <a:pt x="3365" y="1974"/>
                    <a:pt x="3365" y="1273"/>
                  </a:cubicBezTo>
                  <a:cubicBezTo>
                    <a:pt x="3365" y="571"/>
                    <a:pt x="2794" y="0"/>
                    <a:pt x="209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2" name="Google Shape;1152;p35"/>
            <p:cNvSpPr/>
            <p:nvPr/>
          </p:nvSpPr>
          <p:spPr>
            <a:xfrm>
              <a:off x="814751" y="4378050"/>
              <a:ext cx="323419" cy="323263"/>
            </a:xfrm>
            <a:custGeom>
              <a:avLst/>
              <a:gdLst/>
              <a:ahLst/>
              <a:cxnLst/>
              <a:rect l="l" t="t" r="r" b="b"/>
              <a:pathLst>
                <a:path w="8270" h="8266" extrusionOk="0">
                  <a:moveTo>
                    <a:pt x="8269" y="1"/>
                  </a:moveTo>
                  <a:lnTo>
                    <a:pt x="1" y="8266"/>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3" name="Google Shape;1153;p35"/>
            <p:cNvSpPr/>
            <p:nvPr/>
          </p:nvSpPr>
          <p:spPr>
            <a:xfrm>
              <a:off x="807281" y="4371128"/>
              <a:ext cx="338358" cy="337028"/>
            </a:xfrm>
            <a:custGeom>
              <a:avLst/>
              <a:gdLst/>
              <a:ahLst/>
              <a:cxnLst/>
              <a:rect l="l" t="t" r="r" b="b"/>
              <a:pathLst>
                <a:path w="8652" h="8618" extrusionOk="0">
                  <a:moveTo>
                    <a:pt x="8459" y="0"/>
                  </a:moveTo>
                  <a:cubicBezTo>
                    <a:pt x="8415" y="0"/>
                    <a:pt x="8371" y="17"/>
                    <a:pt x="8336" y="52"/>
                  </a:cubicBezTo>
                  <a:lnTo>
                    <a:pt x="70" y="8318"/>
                  </a:lnTo>
                  <a:cubicBezTo>
                    <a:pt x="1" y="8387"/>
                    <a:pt x="1" y="8496"/>
                    <a:pt x="70" y="8565"/>
                  </a:cubicBezTo>
                  <a:cubicBezTo>
                    <a:pt x="105" y="8600"/>
                    <a:pt x="149" y="8618"/>
                    <a:pt x="194" y="8618"/>
                  </a:cubicBezTo>
                  <a:cubicBezTo>
                    <a:pt x="237" y="8618"/>
                    <a:pt x="282" y="8600"/>
                    <a:pt x="316" y="8565"/>
                  </a:cubicBezTo>
                  <a:lnTo>
                    <a:pt x="8583" y="298"/>
                  </a:lnTo>
                  <a:cubicBezTo>
                    <a:pt x="8652" y="229"/>
                    <a:pt x="8652" y="121"/>
                    <a:pt x="8583" y="52"/>
                  </a:cubicBezTo>
                  <a:cubicBezTo>
                    <a:pt x="8548" y="17"/>
                    <a:pt x="8504" y="0"/>
                    <a:pt x="845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4" name="Google Shape;1154;p35"/>
            <p:cNvSpPr/>
            <p:nvPr/>
          </p:nvSpPr>
          <p:spPr>
            <a:xfrm>
              <a:off x="814751" y="4441796"/>
              <a:ext cx="111535" cy="111574"/>
            </a:xfrm>
            <a:custGeom>
              <a:avLst/>
              <a:gdLst/>
              <a:ahLst/>
              <a:cxnLst/>
              <a:rect l="l" t="t" r="r" b="b"/>
              <a:pathLst>
                <a:path w="2852" h="2853" extrusionOk="0">
                  <a:moveTo>
                    <a:pt x="2852" y="0"/>
                  </a:moveTo>
                  <a:lnTo>
                    <a:pt x="1" y="2853"/>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5" name="Google Shape;1155;p35"/>
            <p:cNvSpPr/>
            <p:nvPr/>
          </p:nvSpPr>
          <p:spPr>
            <a:xfrm>
              <a:off x="807281" y="4434991"/>
              <a:ext cx="126474" cy="125105"/>
            </a:xfrm>
            <a:custGeom>
              <a:avLst/>
              <a:gdLst/>
              <a:ahLst/>
              <a:cxnLst/>
              <a:rect l="l" t="t" r="r" b="b"/>
              <a:pathLst>
                <a:path w="3234" h="3199" extrusionOk="0">
                  <a:moveTo>
                    <a:pt x="3042" y="0"/>
                  </a:moveTo>
                  <a:cubicBezTo>
                    <a:pt x="2997" y="0"/>
                    <a:pt x="2953" y="18"/>
                    <a:pt x="2919" y="52"/>
                  </a:cubicBezTo>
                  <a:lnTo>
                    <a:pt x="70" y="2901"/>
                  </a:lnTo>
                  <a:cubicBezTo>
                    <a:pt x="1" y="2970"/>
                    <a:pt x="1" y="3078"/>
                    <a:pt x="70" y="3147"/>
                  </a:cubicBezTo>
                  <a:cubicBezTo>
                    <a:pt x="105" y="3183"/>
                    <a:pt x="149" y="3198"/>
                    <a:pt x="194" y="3198"/>
                  </a:cubicBezTo>
                  <a:cubicBezTo>
                    <a:pt x="237" y="3198"/>
                    <a:pt x="282" y="3183"/>
                    <a:pt x="316" y="3147"/>
                  </a:cubicBezTo>
                  <a:lnTo>
                    <a:pt x="3165" y="298"/>
                  </a:lnTo>
                  <a:cubicBezTo>
                    <a:pt x="3234" y="229"/>
                    <a:pt x="3234" y="121"/>
                    <a:pt x="3165" y="52"/>
                  </a:cubicBezTo>
                  <a:cubicBezTo>
                    <a:pt x="3130" y="18"/>
                    <a:pt x="3086" y="0"/>
                    <a:pt x="304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156" name="Google Shape;1156;p35"/>
          <p:cNvSpPr txBox="1">
            <a:spLocks noGrp="1"/>
          </p:cNvSpPr>
          <p:nvPr>
            <p:ph type="ctrTitle" idx="2"/>
          </p:nvPr>
        </p:nvSpPr>
        <p:spPr>
          <a:xfrm>
            <a:off x="2206167" y="2348251"/>
            <a:ext cx="7780400" cy="1328000"/>
          </a:xfrm>
          <a:prstGeom prst="rect">
            <a:avLst/>
          </a:prstGeom>
        </p:spPr>
        <p:txBody>
          <a:bodyPr spcFirstLastPara="1" wrap="square" lIns="121900" tIns="121900" rIns="121900" bIns="121900" anchor="ctr" anchorCtr="0">
            <a:noAutofit/>
          </a:bodyPr>
          <a:lstStyle/>
          <a:p>
            <a:r>
              <a:rPr lang="en" dirty="0">
                <a:solidFill>
                  <a:schemeClr val="dk1"/>
                </a:solidFill>
                <a:latin typeface="Rozha One"/>
                <a:ea typeface="Rozha One"/>
                <a:cs typeface="Rozha One"/>
                <a:sym typeface="Rozha One"/>
              </a:rPr>
              <a:t>N</a:t>
            </a:r>
            <a:r>
              <a:rPr lang="en-IN" dirty="0">
                <a:solidFill>
                  <a:schemeClr val="dk1"/>
                </a:solidFill>
                <a:latin typeface="Rozha One"/>
                <a:ea typeface="Rozha One"/>
                <a:cs typeface="Rozha One"/>
                <a:sym typeface="Rozha One"/>
              </a:rPr>
              <a:t>YC</a:t>
            </a:r>
            <a:endParaRPr dirty="0">
              <a:solidFill>
                <a:schemeClr val="dk1"/>
              </a:solidFill>
              <a:latin typeface="Rozha One"/>
              <a:ea typeface="Rozha One"/>
              <a:cs typeface="Rozha One"/>
              <a:sym typeface="Rozha One"/>
            </a:endParaRPr>
          </a:p>
        </p:txBody>
      </p:sp>
      <p:sp>
        <p:nvSpPr>
          <p:cNvPr id="1157" name="Google Shape;1157;p35"/>
          <p:cNvSpPr txBox="1">
            <a:spLocks noGrp="1"/>
          </p:cNvSpPr>
          <p:nvPr>
            <p:ph type="subTitle" idx="1"/>
          </p:nvPr>
        </p:nvSpPr>
        <p:spPr>
          <a:xfrm>
            <a:off x="4684200" y="5507376"/>
            <a:ext cx="2823600" cy="820800"/>
          </a:xfrm>
          <a:prstGeom prst="rect">
            <a:avLst/>
          </a:prstGeom>
        </p:spPr>
        <p:txBody>
          <a:bodyPr spcFirstLastPara="1" wrap="square" lIns="121900" tIns="121900" rIns="121900" bIns="121900" anchor="t" anchorCtr="0">
            <a:noAutofit/>
          </a:bodyPr>
          <a:lstStyle/>
          <a:p>
            <a:pPr marL="0" indent="0"/>
            <a:r>
              <a:rPr lang="en-IN" dirty="0"/>
              <a:t>CHARU JOSHI</a:t>
            </a:r>
          </a:p>
          <a:p>
            <a:pPr marL="0" indent="0"/>
            <a:endParaRPr dirty="0"/>
          </a:p>
        </p:txBody>
      </p:sp>
      <p:sp>
        <p:nvSpPr>
          <p:cNvPr id="1158" name="Google Shape;1158;p35"/>
          <p:cNvSpPr txBox="1">
            <a:spLocks noGrp="1"/>
          </p:cNvSpPr>
          <p:nvPr>
            <p:ph type="ctrTitle"/>
          </p:nvPr>
        </p:nvSpPr>
        <p:spPr>
          <a:xfrm>
            <a:off x="3010917" y="3556412"/>
            <a:ext cx="6090000" cy="820800"/>
          </a:xfrm>
          <a:prstGeom prst="rect">
            <a:avLst/>
          </a:prstGeom>
        </p:spPr>
        <p:txBody>
          <a:bodyPr spcFirstLastPara="1" wrap="square" lIns="121900" tIns="121900" rIns="121900" bIns="121900" anchor="b" anchorCtr="0">
            <a:noAutofit/>
          </a:bodyPr>
          <a:lstStyle/>
          <a:p>
            <a:r>
              <a:rPr lang="en-IN" sz="3000" dirty="0"/>
              <a:t>AIRBNB ANALYSIS</a:t>
            </a:r>
            <a:endParaRPr sz="3000" dirty="0"/>
          </a:p>
        </p:txBody>
      </p:sp>
      <p:sp>
        <p:nvSpPr>
          <p:cNvPr id="1159" name="Google Shape;1159;p35"/>
          <p:cNvSpPr/>
          <p:nvPr/>
        </p:nvSpPr>
        <p:spPr>
          <a:xfrm>
            <a:off x="11632434" y="2348268"/>
            <a:ext cx="215164" cy="21020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1160" name="Google Shape;1160;p35"/>
          <p:cNvGrpSpPr/>
          <p:nvPr/>
        </p:nvGrpSpPr>
        <p:grpSpPr>
          <a:xfrm>
            <a:off x="2701152" y="5211152"/>
            <a:ext cx="555633" cy="926833"/>
            <a:chOff x="1953250" y="3908363"/>
            <a:chExt cx="416725" cy="695125"/>
          </a:xfrm>
        </p:grpSpPr>
        <p:sp>
          <p:nvSpPr>
            <p:cNvPr id="1161" name="Google Shape;1161;p35"/>
            <p:cNvSpPr/>
            <p:nvPr/>
          </p:nvSpPr>
          <p:spPr>
            <a:xfrm>
              <a:off x="2166675" y="3908363"/>
              <a:ext cx="203300" cy="596975"/>
            </a:xfrm>
            <a:custGeom>
              <a:avLst/>
              <a:gdLst/>
              <a:ahLst/>
              <a:cxnLst/>
              <a:rect l="l" t="t" r="r" b="b"/>
              <a:pathLst>
                <a:path w="8132" h="23879" extrusionOk="0">
                  <a:moveTo>
                    <a:pt x="4067" y="1"/>
                  </a:moveTo>
                  <a:cubicBezTo>
                    <a:pt x="4067" y="1"/>
                    <a:pt x="1" y="10551"/>
                    <a:pt x="1" y="15295"/>
                  </a:cubicBezTo>
                  <a:cubicBezTo>
                    <a:pt x="1" y="20035"/>
                    <a:pt x="1821" y="23879"/>
                    <a:pt x="4067" y="23879"/>
                  </a:cubicBezTo>
                  <a:cubicBezTo>
                    <a:pt x="6313" y="23879"/>
                    <a:pt x="8131" y="20035"/>
                    <a:pt x="8131" y="15295"/>
                  </a:cubicBezTo>
                  <a:cubicBezTo>
                    <a:pt x="8131" y="10555"/>
                    <a:pt x="4067" y="1"/>
                    <a:pt x="406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2" name="Google Shape;1162;p35"/>
            <p:cNvSpPr/>
            <p:nvPr/>
          </p:nvSpPr>
          <p:spPr>
            <a:xfrm>
              <a:off x="2261775" y="4229738"/>
              <a:ext cx="6575" cy="372275"/>
            </a:xfrm>
            <a:custGeom>
              <a:avLst/>
              <a:gdLst/>
              <a:ahLst/>
              <a:cxnLst/>
              <a:rect l="l" t="t" r="r" b="b"/>
              <a:pathLst>
                <a:path w="263" h="14891" extrusionOk="0">
                  <a:moveTo>
                    <a:pt x="131" y="1"/>
                  </a:moveTo>
                  <a:cubicBezTo>
                    <a:pt x="60" y="1"/>
                    <a:pt x="1" y="56"/>
                    <a:pt x="1" y="123"/>
                  </a:cubicBezTo>
                  <a:lnTo>
                    <a:pt x="1" y="14771"/>
                  </a:lnTo>
                  <a:cubicBezTo>
                    <a:pt x="1" y="14836"/>
                    <a:pt x="60" y="14891"/>
                    <a:pt x="131" y="14891"/>
                  </a:cubicBezTo>
                  <a:cubicBezTo>
                    <a:pt x="204" y="14891"/>
                    <a:pt x="263" y="14836"/>
                    <a:pt x="263" y="14771"/>
                  </a:cubicBezTo>
                  <a:lnTo>
                    <a:pt x="263" y="123"/>
                  </a:lnTo>
                  <a:cubicBezTo>
                    <a:pt x="263" y="56"/>
                    <a:pt x="204" y="1"/>
                    <a:pt x="131"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3" name="Google Shape;1163;p35"/>
            <p:cNvSpPr/>
            <p:nvPr/>
          </p:nvSpPr>
          <p:spPr>
            <a:xfrm>
              <a:off x="2260750" y="4228763"/>
              <a:ext cx="8700" cy="374350"/>
            </a:xfrm>
            <a:custGeom>
              <a:avLst/>
              <a:gdLst/>
              <a:ahLst/>
              <a:cxnLst/>
              <a:rect l="l" t="t" r="r" b="b"/>
              <a:pathLst>
                <a:path w="348" h="14974" extrusionOk="0">
                  <a:moveTo>
                    <a:pt x="172" y="85"/>
                  </a:moveTo>
                  <a:cubicBezTo>
                    <a:pt x="221" y="85"/>
                    <a:pt x="259" y="119"/>
                    <a:pt x="259" y="162"/>
                  </a:cubicBezTo>
                  <a:lnTo>
                    <a:pt x="259" y="14810"/>
                  </a:lnTo>
                  <a:cubicBezTo>
                    <a:pt x="259" y="14851"/>
                    <a:pt x="219" y="14885"/>
                    <a:pt x="172" y="14885"/>
                  </a:cubicBezTo>
                  <a:cubicBezTo>
                    <a:pt x="127" y="14885"/>
                    <a:pt x="87" y="14851"/>
                    <a:pt x="87" y="14810"/>
                  </a:cubicBezTo>
                  <a:lnTo>
                    <a:pt x="87" y="162"/>
                  </a:lnTo>
                  <a:cubicBezTo>
                    <a:pt x="87" y="119"/>
                    <a:pt x="127" y="85"/>
                    <a:pt x="172" y="85"/>
                  </a:cubicBezTo>
                  <a:close/>
                  <a:moveTo>
                    <a:pt x="172" y="0"/>
                  </a:moveTo>
                  <a:cubicBezTo>
                    <a:pt x="79" y="0"/>
                    <a:pt x="0" y="73"/>
                    <a:pt x="0" y="164"/>
                  </a:cubicBezTo>
                  <a:lnTo>
                    <a:pt x="0" y="14812"/>
                  </a:lnTo>
                  <a:cubicBezTo>
                    <a:pt x="0" y="14900"/>
                    <a:pt x="77" y="14973"/>
                    <a:pt x="172" y="14973"/>
                  </a:cubicBezTo>
                  <a:cubicBezTo>
                    <a:pt x="268" y="14973"/>
                    <a:pt x="347" y="14900"/>
                    <a:pt x="345" y="14812"/>
                  </a:cubicBezTo>
                  <a:lnTo>
                    <a:pt x="345" y="164"/>
                  </a:lnTo>
                  <a:cubicBezTo>
                    <a:pt x="345" y="75"/>
                    <a:pt x="266" y="0"/>
                    <a:pt x="17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4" name="Google Shape;1164;p35"/>
            <p:cNvSpPr/>
            <p:nvPr/>
          </p:nvSpPr>
          <p:spPr>
            <a:xfrm>
              <a:off x="2223075" y="4302138"/>
              <a:ext cx="45625" cy="45925"/>
            </a:xfrm>
            <a:custGeom>
              <a:avLst/>
              <a:gdLst/>
              <a:ahLst/>
              <a:cxnLst/>
              <a:rect l="l" t="t" r="r" b="b"/>
              <a:pathLst>
                <a:path w="1825" h="1837" extrusionOk="0">
                  <a:moveTo>
                    <a:pt x="147" y="0"/>
                  </a:moveTo>
                  <a:cubicBezTo>
                    <a:pt x="115" y="0"/>
                    <a:pt x="84" y="10"/>
                    <a:pt x="59" y="30"/>
                  </a:cubicBezTo>
                  <a:cubicBezTo>
                    <a:pt x="4" y="76"/>
                    <a:pt x="0" y="153"/>
                    <a:pt x="50" y="202"/>
                  </a:cubicBezTo>
                  <a:lnTo>
                    <a:pt x="1580" y="1798"/>
                  </a:lnTo>
                  <a:cubicBezTo>
                    <a:pt x="1608" y="1823"/>
                    <a:pt x="1645" y="1837"/>
                    <a:pt x="1679" y="1837"/>
                  </a:cubicBezTo>
                  <a:cubicBezTo>
                    <a:pt x="1708" y="1837"/>
                    <a:pt x="1742" y="1827"/>
                    <a:pt x="1766" y="1807"/>
                  </a:cubicBezTo>
                  <a:cubicBezTo>
                    <a:pt x="1821" y="1762"/>
                    <a:pt x="1825" y="1685"/>
                    <a:pt x="1775" y="1636"/>
                  </a:cubicBezTo>
                  <a:lnTo>
                    <a:pt x="245" y="40"/>
                  </a:lnTo>
                  <a:cubicBezTo>
                    <a:pt x="219" y="14"/>
                    <a:pt x="183" y="0"/>
                    <a:pt x="14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5" name="Google Shape;1165;p35"/>
            <p:cNvSpPr/>
            <p:nvPr/>
          </p:nvSpPr>
          <p:spPr>
            <a:xfrm>
              <a:off x="2222375" y="4301088"/>
              <a:ext cx="47075" cy="48075"/>
            </a:xfrm>
            <a:custGeom>
              <a:avLst/>
              <a:gdLst/>
              <a:ahLst/>
              <a:cxnLst/>
              <a:rect l="l" t="t" r="r" b="b"/>
              <a:pathLst>
                <a:path w="1883" h="1923" extrusionOk="0">
                  <a:moveTo>
                    <a:pt x="176" y="86"/>
                  </a:moveTo>
                  <a:cubicBezTo>
                    <a:pt x="200" y="86"/>
                    <a:pt x="225" y="96"/>
                    <a:pt x="243" y="112"/>
                  </a:cubicBezTo>
                  <a:lnTo>
                    <a:pt x="1774" y="1708"/>
                  </a:lnTo>
                  <a:cubicBezTo>
                    <a:pt x="1790" y="1723"/>
                    <a:pt x="1794" y="1743"/>
                    <a:pt x="1794" y="1763"/>
                  </a:cubicBezTo>
                  <a:cubicBezTo>
                    <a:pt x="1794" y="1782"/>
                    <a:pt x="1784" y="1800"/>
                    <a:pt x="1766" y="1814"/>
                  </a:cubicBezTo>
                  <a:cubicBezTo>
                    <a:pt x="1751" y="1827"/>
                    <a:pt x="1729" y="1833"/>
                    <a:pt x="1707" y="1833"/>
                  </a:cubicBezTo>
                  <a:cubicBezTo>
                    <a:pt x="1682" y="1833"/>
                    <a:pt x="1656" y="1824"/>
                    <a:pt x="1640" y="1806"/>
                  </a:cubicBezTo>
                  <a:lnTo>
                    <a:pt x="109" y="210"/>
                  </a:lnTo>
                  <a:cubicBezTo>
                    <a:pt x="93" y="197"/>
                    <a:pt x="87" y="177"/>
                    <a:pt x="89" y="157"/>
                  </a:cubicBezTo>
                  <a:cubicBezTo>
                    <a:pt x="89" y="137"/>
                    <a:pt x="99" y="120"/>
                    <a:pt x="117" y="106"/>
                  </a:cubicBezTo>
                  <a:cubicBezTo>
                    <a:pt x="135" y="92"/>
                    <a:pt x="154" y="86"/>
                    <a:pt x="176" y="86"/>
                  </a:cubicBezTo>
                  <a:close/>
                  <a:moveTo>
                    <a:pt x="177" y="1"/>
                  </a:moveTo>
                  <a:cubicBezTo>
                    <a:pt x="136" y="1"/>
                    <a:pt x="95" y="14"/>
                    <a:pt x="62" y="41"/>
                  </a:cubicBezTo>
                  <a:cubicBezTo>
                    <a:pt x="28" y="68"/>
                    <a:pt x="7" y="110"/>
                    <a:pt x="3" y="155"/>
                  </a:cubicBezTo>
                  <a:cubicBezTo>
                    <a:pt x="1" y="198"/>
                    <a:pt x="16" y="240"/>
                    <a:pt x="48" y="273"/>
                  </a:cubicBezTo>
                  <a:lnTo>
                    <a:pt x="1579" y="1869"/>
                  </a:lnTo>
                  <a:cubicBezTo>
                    <a:pt x="1612" y="1903"/>
                    <a:pt x="1658" y="1922"/>
                    <a:pt x="1707" y="1922"/>
                  </a:cubicBezTo>
                  <a:cubicBezTo>
                    <a:pt x="1750" y="1922"/>
                    <a:pt x="1792" y="1909"/>
                    <a:pt x="1821" y="1881"/>
                  </a:cubicBezTo>
                  <a:cubicBezTo>
                    <a:pt x="1855" y="1853"/>
                    <a:pt x="1878" y="1812"/>
                    <a:pt x="1880" y="1767"/>
                  </a:cubicBezTo>
                  <a:cubicBezTo>
                    <a:pt x="1882" y="1723"/>
                    <a:pt x="1868" y="1682"/>
                    <a:pt x="1835" y="1648"/>
                  </a:cubicBezTo>
                  <a:lnTo>
                    <a:pt x="304" y="53"/>
                  </a:lnTo>
                  <a:cubicBezTo>
                    <a:pt x="271" y="19"/>
                    <a:pt x="224" y="1"/>
                    <a:pt x="17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6" name="Google Shape;1166;p35"/>
            <p:cNvSpPr/>
            <p:nvPr/>
          </p:nvSpPr>
          <p:spPr>
            <a:xfrm>
              <a:off x="2261450" y="4365113"/>
              <a:ext cx="42825" cy="42450"/>
            </a:xfrm>
            <a:custGeom>
              <a:avLst/>
              <a:gdLst/>
              <a:ahLst/>
              <a:cxnLst/>
              <a:rect l="l" t="t" r="r" b="b"/>
              <a:pathLst>
                <a:path w="1713" h="1698" extrusionOk="0">
                  <a:moveTo>
                    <a:pt x="1567" y="0"/>
                  </a:moveTo>
                  <a:cubicBezTo>
                    <a:pt x="1532" y="0"/>
                    <a:pt x="1498" y="13"/>
                    <a:pt x="1472" y="39"/>
                  </a:cubicBezTo>
                  <a:lnTo>
                    <a:pt x="45" y="1497"/>
                  </a:lnTo>
                  <a:cubicBezTo>
                    <a:pt x="0" y="1546"/>
                    <a:pt x="2" y="1623"/>
                    <a:pt x="55" y="1666"/>
                  </a:cubicBezTo>
                  <a:cubicBezTo>
                    <a:pt x="83" y="1688"/>
                    <a:pt x="114" y="1698"/>
                    <a:pt x="144" y="1698"/>
                  </a:cubicBezTo>
                  <a:cubicBezTo>
                    <a:pt x="179" y="1698"/>
                    <a:pt x="217" y="1686"/>
                    <a:pt x="240" y="1658"/>
                  </a:cubicBezTo>
                  <a:lnTo>
                    <a:pt x="1667" y="201"/>
                  </a:lnTo>
                  <a:cubicBezTo>
                    <a:pt x="1712" y="151"/>
                    <a:pt x="1710" y="75"/>
                    <a:pt x="1657" y="31"/>
                  </a:cubicBezTo>
                  <a:cubicBezTo>
                    <a:pt x="1631" y="11"/>
                    <a:pt x="1599" y="0"/>
                    <a:pt x="156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7" name="Google Shape;1167;p35"/>
            <p:cNvSpPr/>
            <p:nvPr/>
          </p:nvSpPr>
          <p:spPr>
            <a:xfrm>
              <a:off x="2260600" y="4364063"/>
              <a:ext cx="44500" cy="44650"/>
            </a:xfrm>
            <a:custGeom>
              <a:avLst/>
              <a:gdLst/>
              <a:ahLst/>
              <a:cxnLst/>
              <a:rect l="l" t="t" r="r" b="b"/>
              <a:pathLst>
                <a:path w="1780" h="1786" extrusionOk="0">
                  <a:moveTo>
                    <a:pt x="1604" y="89"/>
                  </a:moveTo>
                  <a:cubicBezTo>
                    <a:pt x="1624" y="89"/>
                    <a:pt x="1646" y="95"/>
                    <a:pt x="1665" y="111"/>
                  </a:cubicBezTo>
                  <a:cubicBezTo>
                    <a:pt x="1683" y="122"/>
                    <a:pt x="1693" y="142"/>
                    <a:pt x="1693" y="162"/>
                  </a:cubicBezTo>
                  <a:cubicBezTo>
                    <a:pt x="1693" y="182"/>
                    <a:pt x="1685" y="201"/>
                    <a:pt x="1671" y="217"/>
                  </a:cubicBezTo>
                  <a:lnTo>
                    <a:pt x="245" y="1671"/>
                  </a:lnTo>
                  <a:cubicBezTo>
                    <a:pt x="228" y="1688"/>
                    <a:pt x="204" y="1697"/>
                    <a:pt x="180" y="1697"/>
                  </a:cubicBezTo>
                  <a:cubicBezTo>
                    <a:pt x="158" y="1697"/>
                    <a:pt x="136" y="1690"/>
                    <a:pt x="119" y="1677"/>
                  </a:cubicBezTo>
                  <a:cubicBezTo>
                    <a:pt x="103" y="1665"/>
                    <a:pt x="93" y="1645"/>
                    <a:pt x="93" y="1626"/>
                  </a:cubicBezTo>
                  <a:cubicBezTo>
                    <a:pt x="93" y="1606"/>
                    <a:pt x="99" y="1586"/>
                    <a:pt x="115" y="1570"/>
                  </a:cubicBezTo>
                  <a:lnTo>
                    <a:pt x="1537" y="115"/>
                  </a:lnTo>
                  <a:cubicBezTo>
                    <a:pt x="1555" y="99"/>
                    <a:pt x="1581" y="89"/>
                    <a:pt x="1604" y="89"/>
                  </a:cubicBezTo>
                  <a:close/>
                  <a:moveTo>
                    <a:pt x="1601" y="0"/>
                  </a:moveTo>
                  <a:cubicBezTo>
                    <a:pt x="1554" y="0"/>
                    <a:pt x="1508" y="18"/>
                    <a:pt x="1474" y="53"/>
                  </a:cubicBezTo>
                  <a:lnTo>
                    <a:pt x="50" y="1509"/>
                  </a:lnTo>
                  <a:cubicBezTo>
                    <a:pt x="18" y="1541"/>
                    <a:pt x="1" y="1582"/>
                    <a:pt x="4" y="1628"/>
                  </a:cubicBezTo>
                  <a:cubicBezTo>
                    <a:pt x="6" y="1671"/>
                    <a:pt x="28" y="1714"/>
                    <a:pt x="64" y="1744"/>
                  </a:cubicBezTo>
                  <a:cubicBezTo>
                    <a:pt x="95" y="1769"/>
                    <a:pt x="136" y="1785"/>
                    <a:pt x="178" y="1785"/>
                  </a:cubicBezTo>
                  <a:cubicBezTo>
                    <a:pt x="227" y="1785"/>
                    <a:pt x="274" y="1765"/>
                    <a:pt x="306" y="1730"/>
                  </a:cubicBezTo>
                  <a:lnTo>
                    <a:pt x="1732" y="272"/>
                  </a:lnTo>
                  <a:cubicBezTo>
                    <a:pt x="1762" y="241"/>
                    <a:pt x="1780" y="199"/>
                    <a:pt x="1778" y="154"/>
                  </a:cubicBezTo>
                  <a:cubicBezTo>
                    <a:pt x="1774" y="113"/>
                    <a:pt x="1752" y="71"/>
                    <a:pt x="1718" y="42"/>
                  </a:cubicBezTo>
                  <a:cubicBezTo>
                    <a:pt x="1684" y="14"/>
                    <a:pt x="1642" y="0"/>
                    <a:pt x="160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8" name="Google Shape;1168;p35"/>
            <p:cNvSpPr/>
            <p:nvPr/>
          </p:nvSpPr>
          <p:spPr>
            <a:xfrm>
              <a:off x="2261450" y="4257338"/>
              <a:ext cx="31200" cy="30200"/>
            </a:xfrm>
            <a:custGeom>
              <a:avLst/>
              <a:gdLst/>
              <a:ahLst/>
              <a:cxnLst/>
              <a:rect l="l" t="t" r="r" b="b"/>
              <a:pathLst>
                <a:path w="1248" h="1208" extrusionOk="0">
                  <a:moveTo>
                    <a:pt x="1102" y="1"/>
                  </a:moveTo>
                  <a:cubicBezTo>
                    <a:pt x="1067" y="1"/>
                    <a:pt x="1032" y="14"/>
                    <a:pt x="1007" y="39"/>
                  </a:cubicBezTo>
                  <a:lnTo>
                    <a:pt x="49" y="1005"/>
                  </a:lnTo>
                  <a:cubicBezTo>
                    <a:pt x="0" y="1054"/>
                    <a:pt x="4" y="1131"/>
                    <a:pt x="55" y="1176"/>
                  </a:cubicBezTo>
                  <a:cubicBezTo>
                    <a:pt x="83" y="1198"/>
                    <a:pt x="112" y="1208"/>
                    <a:pt x="144" y="1208"/>
                  </a:cubicBezTo>
                  <a:cubicBezTo>
                    <a:pt x="179" y="1208"/>
                    <a:pt x="213" y="1196"/>
                    <a:pt x="240" y="1168"/>
                  </a:cubicBezTo>
                  <a:lnTo>
                    <a:pt x="1198" y="203"/>
                  </a:lnTo>
                  <a:cubicBezTo>
                    <a:pt x="1247" y="154"/>
                    <a:pt x="1243" y="77"/>
                    <a:pt x="1190" y="34"/>
                  </a:cubicBezTo>
                  <a:cubicBezTo>
                    <a:pt x="1165" y="12"/>
                    <a:pt x="1134" y="1"/>
                    <a:pt x="1102"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9" name="Google Shape;1169;p35"/>
            <p:cNvSpPr/>
            <p:nvPr/>
          </p:nvSpPr>
          <p:spPr>
            <a:xfrm>
              <a:off x="2260700" y="4256388"/>
              <a:ext cx="32775" cy="32250"/>
            </a:xfrm>
            <a:custGeom>
              <a:avLst/>
              <a:gdLst/>
              <a:ahLst/>
              <a:cxnLst/>
              <a:rect l="l" t="t" r="r" b="b"/>
              <a:pathLst>
                <a:path w="1311" h="1290" extrusionOk="0">
                  <a:moveTo>
                    <a:pt x="1133" y="83"/>
                  </a:moveTo>
                  <a:cubicBezTo>
                    <a:pt x="1155" y="83"/>
                    <a:pt x="1175" y="91"/>
                    <a:pt x="1194" y="103"/>
                  </a:cubicBezTo>
                  <a:cubicBezTo>
                    <a:pt x="1212" y="115"/>
                    <a:pt x="1222" y="135"/>
                    <a:pt x="1222" y="154"/>
                  </a:cubicBezTo>
                  <a:cubicBezTo>
                    <a:pt x="1222" y="174"/>
                    <a:pt x="1214" y="194"/>
                    <a:pt x="1198" y="209"/>
                  </a:cubicBezTo>
                  <a:lnTo>
                    <a:pt x="241" y="1175"/>
                  </a:lnTo>
                  <a:cubicBezTo>
                    <a:pt x="224" y="1191"/>
                    <a:pt x="200" y="1200"/>
                    <a:pt x="176" y="1200"/>
                  </a:cubicBezTo>
                  <a:cubicBezTo>
                    <a:pt x="154" y="1200"/>
                    <a:pt x="132" y="1193"/>
                    <a:pt x="115" y="1179"/>
                  </a:cubicBezTo>
                  <a:cubicBezTo>
                    <a:pt x="99" y="1167"/>
                    <a:pt x="89" y="1147"/>
                    <a:pt x="89" y="1128"/>
                  </a:cubicBezTo>
                  <a:cubicBezTo>
                    <a:pt x="89" y="1108"/>
                    <a:pt x="95" y="1088"/>
                    <a:pt x="111" y="1072"/>
                  </a:cubicBezTo>
                  <a:lnTo>
                    <a:pt x="1068" y="107"/>
                  </a:lnTo>
                  <a:cubicBezTo>
                    <a:pt x="1086" y="93"/>
                    <a:pt x="1108" y="83"/>
                    <a:pt x="1133" y="83"/>
                  </a:cubicBezTo>
                  <a:close/>
                  <a:moveTo>
                    <a:pt x="1133" y="0"/>
                  </a:moveTo>
                  <a:cubicBezTo>
                    <a:pt x="1086" y="0"/>
                    <a:pt x="1040" y="18"/>
                    <a:pt x="1007" y="52"/>
                  </a:cubicBezTo>
                  <a:lnTo>
                    <a:pt x="50" y="1017"/>
                  </a:lnTo>
                  <a:cubicBezTo>
                    <a:pt x="16" y="1049"/>
                    <a:pt x="0" y="1090"/>
                    <a:pt x="2" y="1135"/>
                  </a:cubicBezTo>
                  <a:cubicBezTo>
                    <a:pt x="4" y="1179"/>
                    <a:pt x="24" y="1218"/>
                    <a:pt x="60" y="1248"/>
                  </a:cubicBezTo>
                  <a:cubicBezTo>
                    <a:pt x="91" y="1275"/>
                    <a:pt x="132" y="1289"/>
                    <a:pt x="174" y="1289"/>
                  </a:cubicBezTo>
                  <a:cubicBezTo>
                    <a:pt x="221" y="1289"/>
                    <a:pt x="268" y="1269"/>
                    <a:pt x="302" y="1240"/>
                  </a:cubicBezTo>
                  <a:lnTo>
                    <a:pt x="1261" y="274"/>
                  </a:lnTo>
                  <a:cubicBezTo>
                    <a:pt x="1293" y="243"/>
                    <a:pt x="1311" y="202"/>
                    <a:pt x="1307" y="156"/>
                  </a:cubicBezTo>
                  <a:cubicBezTo>
                    <a:pt x="1305" y="113"/>
                    <a:pt x="1285" y="72"/>
                    <a:pt x="1250" y="42"/>
                  </a:cubicBezTo>
                  <a:cubicBezTo>
                    <a:pt x="1216" y="14"/>
                    <a:pt x="1174" y="0"/>
                    <a:pt x="113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0" name="Google Shape;1170;p35"/>
            <p:cNvSpPr/>
            <p:nvPr/>
          </p:nvSpPr>
          <p:spPr>
            <a:xfrm>
              <a:off x="1987650" y="4170788"/>
              <a:ext cx="122400" cy="372975"/>
            </a:xfrm>
            <a:custGeom>
              <a:avLst/>
              <a:gdLst/>
              <a:ahLst/>
              <a:cxnLst/>
              <a:rect l="l" t="t" r="r" b="b"/>
              <a:pathLst>
                <a:path w="4896" h="14919" extrusionOk="0">
                  <a:moveTo>
                    <a:pt x="2447" y="1"/>
                  </a:moveTo>
                  <a:cubicBezTo>
                    <a:pt x="2447" y="1"/>
                    <a:pt x="0" y="6896"/>
                    <a:pt x="0" y="9751"/>
                  </a:cubicBezTo>
                  <a:cubicBezTo>
                    <a:pt x="0" y="12603"/>
                    <a:pt x="1096" y="14918"/>
                    <a:pt x="2447" y="14918"/>
                  </a:cubicBezTo>
                  <a:cubicBezTo>
                    <a:pt x="3799" y="14918"/>
                    <a:pt x="4896" y="12603"/>
                    <a:pt x="4896" y="9751"/>
                  </a:cubicBezTo>
                  <a:cubicBezTo>
                    <a:pt x="4896" y="6896"/>
                    <a:pt x="2447" y="1"/>
                    <a:pt x="244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1" name="Google Shape;1171;p35"/>
            <p:cNvSpPr/>
            <p:nvPr/>
          </p:nvSpPr>
          <p:spPr>
            <a:xfrm>
              <a:off x="2044875" y="4377888"/>
              <a:ext cx="3975" cy="224125"/>
            </a:xfrm>
            <a:custGeom>
              <a:avLst/>
              <a:gdLst/>
              <a:ahLst/>
              <a:cxnLst/>
              <a:rect l="l" t="t" r="r" b="b"/>
              <a:pathLst>
                <a:path w="159" h="8965" extrusionOk="0">
                  <a:moveTo>
                    <a:pt x="79" y="1"/>
                  </a:moveTo>
                  <a:cubicBezTo>
                    <a:pt x="36" y="1"/>
                    <a:pt x="0" y="32"/>
                    <a:pt x="0" y="72"/>
                  </a:cubicBezTo>
                  <a:lnTo>
                    <a:pt x="0" y="8894"/>
                  </a:lnTo>
                  <a:cubicBezTo>
                    <a:pt x="0" y="8933"/>
                    <a:pt x="38" y="8965"/>
                    <a:pt x="79" y="8965"/>
                  </a:cubicBezTo>
                  <a:cubicBezTo>
                    <a:pt x="125" y="8965"/>
                    <a:pt x="158" y="8933"/>
                    <a:pt x="158" y="8894"/>
                  </a:cubicBezTo>
                  <a:lnTo>
                    <a:pt x="158" y="72"/>
                  </a:lnTo>
                  <a:cubicBezTo>
                    <a:pt x="158" y="32"/>
                    <a:pt x="125" y="1"/>
                    <a:pt x="79"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2" name="Google Shape;1172;p35"/>
            <p:cNvSpPr/>
            <p:nvPr/>
          </p:nvSpPr>
          <p:spPr>
            <a:xfrm>
              <a:off x="2043850" y="4376763"/>
              <a:ext cx="6125" cy="226350"/>
            </a:xfrm>
            <a:custGeom>
              <a:avLst/>
              <a:gdLst/>
              <a:ahLst/>
              <a:cxnLst/>
              <a:rect l="l" t="t" r="r" b="b"/>
              <a:pathLst>
                <a:path w="245" h="9054" extrusionOk="0">
                  <a:moveTo>
                    <a:pt x="120" y="87"/>
                  </a:moveTo>
                  <a:cubicBezTo>
                    <a:pt x="140" y="87"/>
                    <a:pt x="156" y="99"/>
                    <a:pt x="156" y="117"/>
                  </a:cubicBezTo>
                  <a:lnTo>
                    <a:pt x="156" y="8939"/>
                  </a:lnTo>
                  <a:cubicBezTo>
                    <a:pt x="156" y="8955"/>
                    <a:pt x="138" y="8963"/>
                    <a:pt x="121" y="8963"/>
                  </a:cubicBezTo>
                  <a:cubicBezTo>
                    <a:pt x="104" y="8963"/>
                    <a:pt x="87" y="8955"/>
                    <a:pt x="87" y="8939"/>
                  </a:cubicBezTo>
                  <a:lnTo>
                    <a:pt x="87" y="117"/>
                  </a:lnTo>
                  <a:cubicBezTo>
                    <a:pt x="87" y="99"/>
                    <a:pt x="101" y="87"/>
                    <a:pt x="120" y="87"/>
                  </a:cubicBezTo>
                  <a:close/>
                  <a:moveTo>
                    <a:pt x="120" y="1"/>
                  </a:moveTo>
                  <a:cubicBezTo>
                    <a:pt x="55" y="1"/>
                    <a:pt x="0" y="54"/>
                    <a:pt x="0" y="117"/>
                  </a:cubicBezTo>
                  <a:lnTo>
                    <a:pt x="0" y="8939"/>
                  </a:lnTo>
                  <a:cubicBezTo>
                    <a:pt x="0" y="9002"/>
                    <a:pt x="55" y="9053"/>
                    <a:pt x="120" y="9053"/>
                  </a:cubicBezTo>
                  <a:cubicBezTo>
                    <a:pt x="187" y="9053"/>
                    <a:pt x="244" y="9002"/>
                    <a:pt x="240" y="8939"/>
                  </a:cubicBezTo>
                  <a:lnTo>
                    <a:pt x="240" y="117"/>
                  </a:lnTo>
                  <a:cubicBezTo>
                    <a:pt x="240" y="54"/>
                    <a:pt x="187" y="1"/>
                    <a:pt x="12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3" name="Google Shape;1173;p35"/>
            <p:cNvSpPr/>
            <p:nvPr/>
          </p:nvSpPr>
          <p:spPr>
            <a:xfrm>
              <a:off x="2021625" y="4421438"/>
              <a:ext cx="27400" cy="27650"/>
            </a:xfrm>
            <a:custGeom>
              <a:avLst/>
              <a:gdLst/>
              <a:ahLst/>
              <a:cxnLst/>
              <a:rect l="l" t="t" r="r" b="b"/>
              <a:pathLst>
                <a:path w="1096" h="1106" extrusionOk="0">
                  <a:moveTo>
                    <a:pt x="88" y="1"/>
                  </a:moveTo>
                  <a:cubicBezTo>
                    <a:pt x="69" y="1"/>
                    <a:pt x="50" y="7"/>
                    <a:pt x="34" y="20"/>
                  </a:cubicBezTo>
                  <a:cubicBezTo>
                    <a:pt x="2" y="46"/>
                    <a:pt x="1" y="91"/>
                    <a:pt x="28" y="123"/>
                  </a:cubicBezTo>
                  <a:lnTo>
                    <a:pt x="950" y="1084"/>
                  </a:lnTo>
                  <a:cubicBezTo>
                    <a:pt x="968" y="1098"/>
                    <a:pt x="988" y="1106"/>
                    <a:pt x="1009" y="1106"/>
                  </a:cubicBezTo>
                  <a:cubicBezTo>
                    <a:pt x="1029" y="1106"/>
                    <a:pt x="1047" y="1100"/>
                    <a:pt x="1062" y="1088"/>
                  </a:cubicBezTo>
                  <a:cubicBezTo>
                    <a:pt x="1094" y="1060"/>
                    <a:pt x="1096" y="1017"/>
                    <a:pt x="1068" y="986"/>
                  </a:cubicBezTo>
                  <a:lnTo>
                    <a:pt x="146" y="24"/>
                  </a:lnTo>
                  <a:cubicBezTo>
                    <a:pt x="131" y="9"/>
                    <a:pt x="110" y="1"/>
                    <a:pt x="8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4" name="Google Shape;1174;p35"/>
            <p:cNvSpPr/>
            <p:nvPr/>
          </p:nvSpPr>
          <p:spPr>
            <a:xfrm>
              <a:off x="2020700" y="4420413"/>
              <a:ext cx="29275" cy="29775"/>
            </a:xfrm>
            <a:custGeom>
              <a:avLst/>
              <a:gdLst/>
              <a:ahLst/>
              <a:cxnLst/>
              <a:rect l="l" t="t" r="r" b="b"/>
              <a:pathLst>
                <a:path w="1171" h="1191" extrusionOk="0">
                  <a:moveTo>
                    <a:pt x="126" y="85"/>
                  </a:moveTo>
                  <a:cubicBezTo>
                    <a:pt x="136" y="85"/>
                    <a:pt x="146" y="87"/>
                    <a:pt x="154" y="95"/>
                  </a:cubicBezTo>
                  <a:lnTo>
                    <a:pt x="1074" y="1056"/>
                  </a:lnTo>
                  <a:cubicBezTo>
                    <a:pt x="1082" y="1062"/>
                    <a:pt x="1082" y="1070"/>
                    <a:pt x="1082" y="1076"/>
                  </a:cubicBezTo>
                  <a:cubicBezTo>
                    <a:pt x="1082" y="1082"/>
                    <a:pt x="1080" y="1090"/>
                    <a:pt x="1072" y="1095"/>
                  </a:cubicBezTo>
                  <a:cubicBezTo>
                    <a:pt x="1065" y="1101"/>
                    <a:pt x="1056" y="1103"/>
                    <a:pt x="1048" y="1103"/>
                  </a:cubicBezTo>
                  <a:cubicBezTo>
                    <a:pt x="1037" y="1103"/>
                    <a:pt x="1027" y="1099"/>
                    <a:pt x="1021" y="1092"/>
                  </a:cubicBezTo>
                  <a:lnTo>
                    <a:pt x="99" y="132"/>
                  </a:lnTo>
                  <a:cubicBezTo>
                    <a:pt x="91" y="124"/>
                    <a:pt x="91" y="116"/>
                    <a:pt x="91" y="112"/>
                  </a:cubicBezTo>
                  <a:cubicBezTo>
                    <a:pt x="91" y="105"/>
                    <a:pt x="95" y="97"/>
                    <a:pt x="101" y="93"/>
                  </a:cubicBezTo>
                  <a:cubicBezTo>
                    <a:pt x="108" y="87"/>
                    <a:pt x="116" y="85"/>
                    <a:pt x="126" y="85"/>
                  </a:cubicBezTo>
                  <a:close/>
                  <a:moveTo>
                    <a:pt x="123" y="1"/>
                  </a:moveTo>
                  <a:cubicBezTo>
                    <a:pt x="94" y="1"/>
                    <a:pt x="66" y="10"/>
                    <a:pt x="43" y="28"/>
                  </a:cubicBezTo>
                  <a:cubicBezTo>
                    <a:pt x="20" y="47"/>
                    <a:pt x="4" y="77"/>
                    <a:pt x="2" y="110"/>
                  </a:cubicBezTo>
                  <a:cubicBezTo>
                    <a:pt x="0" y="140"/>
                    <a:pt x="12" y="171"/>
                    <a:pt x="34" y="193"/>
                  </a:cubicBezTo>
                  <a:lnTo>
                    <a:pt x="958" y="1155"/>
                  </a:lnTo>
                  <a:cubicBezTo>
                    <a:pt x="981" y="1176"/>
                    <a:pt x="1013" y="1190"/>
                    <a:pt x="1046" y="1190"/>
                  </a:cubicBezTo>
                  <a:cubicBezTo>
                    <a:pt x="1076" y="1190"/>
                    <a:pt x="1105" y="1178"/>
                    <a:pt x="1125" y="1162"/>
                  </a:cubicBezTo>
                  <a:cubicBezTo>
                    <a:pt x="1151" y="1143"/>
                    <a:pt x="1164" y="1113"/>
                    <a:pt x="1166" y="1082"/>
                  </a:cubicBezTo>
                  <a:cubicBezTo>
                    <a:pt x="1170" y="1052"/>
                    <a:pt x="1157" y="1021"/>
                    <a:pt x="1135" y="999"/>
                  </a:cubicBezTo>
                  <a:lnTo>
                    <a:pt x="215" y="38"/>
                  </a:lnTo>
                  <a:cubicBezTo>
                    <a:pt x="190" y="13"/>
                    <a:pt x="157" y="1"/>
                    <a:pt x="12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5" name="Google Shape;1175;p35"/>
            <p:cNvSpPr/>
            <p:nvPr/>
          </p:nvSpPr>
          <p:spPr>
            <a:xfrm>
              <a:off x="2044725" y="4459363"/>
              <a:ext cx="25775" cy="25625"/>
            </a:xfrm>
            <a:custGeom>
              <a:avLst/>
              <a:gdLst/>
              <a:ahLst/>
              <a:cxnLst/>
              <a:rect l="l" t="t" r="r" b="b"/>
              <a:pathLst>
                <a:path w="1031" h="1025" extrusionOk="0">
                  <a:moveTo>
                    <a:pt x="943" y="1"/>
                  </a:moveTo>
                  <a:cubicBezTo>
                    <a:pt x="922" y="1"/>
                    <a:pt x="902" y="9"/>
                    <a:pt x="887" y="24"/>
                  </a:cubicBezTo>
                  <a:lnTo>
                    <a:pt x="28" y="901"/>
                  </a:lnTo>
                  <a:cubicBezTo>
                    <a:pt x="1" y="930"/>
                    <a:pt x="2" y="978"/>
                    <a:pt x="34" y="1005"/>
                  </a:cubicBezTo>
                  <a:cubicBezTo>
                    <a:pt x="50" y="1017"/>
                    <a:pt x="69" y="1025"/>
                    <a:pt x="85" y="1025"/>
                  </a:cubicBezTo>
                  <a:cubicBezTo>
                    <a:pt x="107" y="1025"/>
                    <a:pt x="127" y="1017"/>
                    <a:pt x="144" y="999"/>
                  </a:cubicBezTo>
                  <a:lnTo>
                    <a:pt x="1001" y="123"/>
                  </a:lnTo>
                  <a:cubicBezTo>
                    <a:pt x="1031" y="93"/>
                    <a:pt x="1029" y="46"/>
                    <a:pt x="997" y="20"/>
                  </a:cubicBezTo>
                  <a:cubicBezTo>
                    <a:pt x="982" y="7"/>
                    <a:pt x="962" y="1"/>
                    <a:pt x="943"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6" name="Google Shape;1176;p35"/>
            <p:cNvSpPr/>
            <p:nvPr/>
          </p:nvSpPr>
          <p:spPr>
            <a:xfrm>
              <a:off x="2043700" y="4458288"/>
              <a:ext cx="27700" cy="27750"/>
            </a:xfrm>
            <a:custGeom>
              <a:avLst/>
              <a:gdLst/>
              <a:ahLst/>
              <a:cxnLst/>
              <a:rect l="l" t="t" r="r" b="b"/>
              <a:pathLst>
                <a:path w="1108" h="1110" extrusionOk="0">
                  <a:moveTo>
                    <a:pt x="987" y="87"/>
                  </a:moveTo>
                  <a:cubicBezTo>
                    <a:pt x="993" y="87"/>
                    <a:pt x="1003" y="89"/>
                    <a:pt x="1011" y="95"/>
                  </a:cubicBezTo>
                  <a:cubicBezTo>
                    <a:pt x="1017" y="99"/>
                    <a:pt x="1021" y="106"/>
                    <a:pt x="1021" y="114"/>
                  </a:cubicBezTo>
                  <a:cubicBezTo>
                    <a:pt x="1021" y="118"/>
                    <a:pt x="1021" y="126"/>
                    <a:pt x="1013" y="134"/>
                  </a:cubicBezTo>
                  <a:lnTo>
                    <a:pt x="156" y="1011"/>
                  </a:lnTo>
                  <a:cubicBezTo>
                    <a:pt x="150" y="1018"/>
                    <a:pt x="140" y="1021"/>
                    <a:pt x="130" y="1021"/>
                  </a:cubicBezTo>
                  <a:cubicBezTo>
                    <a:pt x="121" y="1021"/>
                    <a:pt x="111" y="1018"/>
                    <a:pt x="105" y="1013"/>
                  </a:cubicBezTo>
                  <a:cubicBezTo>
                    <a:pt x="99" y="1009"/>
                    <a:pt x="95" y="1001"/>
                    <a:pt x="95" y="993"/>
                  </a:cubicBezTo>
                  <a:cubicBezTo>
                    <a:pt x="95" y="989"/>
                    <a:pt x="95" y="981"/>
                    <a:pt x="103" y="973"/>
                  </a:cubicBezTo>
                  <a:lnTo>
                    <a:pt x="960" y="97"/>
                  </a:lnTo>
                  <a:cubicBezTo>
                    <a:pt x="967" y="93"/>
                    <a:pt x="977" y="87"/>
                    <a:pt x="987" y="87"/>
                  </a:cubicBezTo>
                  <a:close/>
                  <a:moveTo>
                    <a:pt x="981" y="0"/>
                  </a:moveTo>
                  <a:cubicBezTo>
                    <a:pt x="949" y="0"/>
                    <a:pt x="917" y="13"/>
                    <a:pt x="893" y="38"/>
                  </a:cubicBezTo>
                  <a:lnTo>
                    <a:pt x="36" y="914"/>
                  </a:lnTo>
                  <a:cubicBezTo>
                    <a:pt x="14" y="936"/>
                    <a:pt x="0" y="965"/>
                    <a:pt x="4" y="999"/>
                  </a:cubicBezTo>
                  <a:cubicBezTo>
                    <a:pt x="6" y="1030"/>
                    <a:pt x="20" y="1058"/>
                    <a:pt x="45" y="1080"/>
                  </a:cubicBezTo>
                  <a:cubicBezTo>
                    <a:pt x="67" y="1099"/>
                    <a:pt x="97" y="1109"/>
                    <a:pt x="126" y="1109"/>
                  </a:cubicBezTo>
                  <a:cubicBezTo>
                    <a:pt x="162" y="1109"/>
                    <a:pt x="193" y="1097"/>
                    <a:pt x="215" y="1072"/>
                  </a:cubicBezTo>
                  <a:lnTo>
                    <a:pt x="1072" y="195"/>
                  </a:lnTo>
                  <a:cubicBezTo>
                    <a:pt x="1096" y="173"/>
                    <a:pt x="1107" y="144"/>
                    <a:pt x="1103" y="112"/>
                  </a:cubicBezTo>
                  <a:cubicBezTo>
                    <a:pt x="1101" y="79"/>
                    <a:pt x="1088" y="53"/>
                    <a:pt x="1062" y="30"/>
                  </a:cubicBezTo>
                  <a:cubicBezTo>
                    <a:pt x="1039" y="10"/>
                    <a:pt x="1010" y="0"/>
                    <a:pt x="98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7" name="Google Shape;1177;p35"/>
            <p:cNvSpPr/>
            <p:nvPr/>
          </p:nvSpPr>
          <p:spPr>
            <a:xfrm>
              <a:off x="2044625" y="4394413"/>
              <a:ext cx="18800" cy="18225"/>
            </a:xfrm>
            <a:custGeom>
              <a:avLst/>
              <a:gdLst/>
              <a:ahLst/>
              <a:cxnLst/>
              <a:rect l="l" t="t" r="r" b="b"/>
              <a:pathLst>
                <a:path w="752" h="729" extrusionOk="0">
                  <a:moveTo>
                    <a:pt x="665" y="0"/>
                  </a:moveTo>
                  <a:cubicBezTo>
                    <a:pt x="644" y="0"/>
                    <a:pt x="623" y="8"/>
                    <a:pt x="607" y="24"/>
                  </a:cubicBezTo>
                  <a:lnTo>
                    <a:pt x="30" y="605"/>
                  </a:lnTo>
                  <a:cubicBezTo>
                    <a:pt x="1" y="634"/>
                    <a:pt x="5" y="682"/>
                    <a:pt x="36" y="709"/>
                  </a:cubicBezTo>
                  <a:cubicBezTo>
                    <a:pt x="54" y="721"/>
                    <a:pt x="73" y="729"/>
                    <a:pt x="89" y="729"/>
                  </a:cubicBezTo>
                  <a:cubicBezTo>
                    <a:pt x="111" y="729"/>
                    <a:pt x="131" y="721"/>
                    <a:pt x="146" y="703"/>
                  </a:cubicBezTo>
                  <a:lnTo>
                    <a:pt x="722" y="122"/>
                  </a:lnTo>
                  <a:cubicBezTo>
                    <a:pt x="751" y="92"/>
                    <a:pt x="749" y="45"/>
                    <a:pt x="718" y="20"/>
                  </a:cubicBezTo>
                  <a:cubicBezTo>
                    <a:pt x="703" y="6"/>
                    <a:pt x="684" y="0"/>
                    <a:pt x="665"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8" name="Google Shape;1178;p35"/>
            <p:cNvSpPr/>
            <p:nvPr/>
          </p:nvSpPr>
          <p:spPr>
            <a:xfrm>
              <a:off x="2043800" y="4393388"/>
              <a:ext cx="20550" cy="20300"/>
            </a:xfrm>
            <a:custGeom>
              <a:avLst/>
              <a:gdLst/>
              <a:ahLst/>
              <a:cxnLst/>
              <a:rect l="l" t="t" r="r" b="b"/>
              <a:pathLst>
                <a:path w="822" h="812" extrusionOk="0">
                  <a:moveTo>
                    <a:pt x="699" y="88"/>
                  </a:moveTo>
                  <a:cubicBezTo>
                    <a:pt x="709" y="88"/>
                    <a:pt x="719" y="90"/>
                    <a:pt x="723" y="94"/>
                  </a:cubicBezTo>
                  <a:cubicBezTo>
                    <a:pt x="729" y="100"/>
                    <a:pt x="733" y="106"/>
                    <a:pt x="733" y="114"/>
                  </a:cubicBezTo>
                  <a:cubicBezTo>
                    <a:pt x="733" y="122"/>
                    <a:pt x="731" y="130"/>
                    <a:pt x="727" y="133"/>
                  </a:cubicBezTo>
                  <a:lnTo>
                    <a:pt x="150" y="715"/>
                  </a:lnTo>
                  <a:cubicBezTo>
                    <a:pt x="143" y="723"/>
                    <a:pt x="133" y="727"/>
                    <a:pt x="123" y="727"/>
                  </a:cubicBezTo>
                  <a:cubicBezTo>
                    <a:pt x="114" y="727"/>
                    <a:pt x="105" y="724"/>
                    <a:pt x="99" y="719"/>
                  </a:cubicBezTo>
                  <a:cubicBezTo>
                    <a:pt x="93" y="713"/>
                    <a:pt x="89" y="705"/>
                    <a:pt x="89" y="699"/>
                  </a:cubicBezTo>
                  <a:cubicBezTo>
                    <a:pt x="89" y="691"/>
                    <a:pt x="91" y="683"/>
                    <a:pt x="97" y="679"/>
                  </a:cubicBezTo>
                  <a:lnTo>
                    <a:pt x="672" y="98"/>
                  </a:lnTo>
                  <a:cubicBezTo>
                    <a:pt x="680" y="92"/>
                    <a:pt x="690" y="88"/>
                    <a:pt x="699" y="88"/>
                  </a:cubicBezTo>
                  <a:close/>
                  <a:moveTo>
                    <a:pt x="698" y="1"/>
                  </a:moveTo>
                  <a:cubicBezTo>
                    <a:pt x="665" y="1"/>
                    <a:pt x="634" y="12"/>
                    <a:pt x="611" y="35"/>
                  </a:cubicBezTo>
                  <a:lnTo>
                    <a:pt x="34" y="616"/>
                  </a:lnTo>
                  <a:cubicBezTo>
                    <a:pt x="12" y="640"/>
                    <a:pt x="0" y="669"/>
                    <a:pt x="2" y="701"/>
                  </a:cubicBezTo>
                  <a:cubicBezTo>
                    <a:pt x="2" y="732"/>
                    <a:pt x="16" y="762"/>
                    <a:pt x="41" y="782"/>
                  </a:cubicBezTo>
                  <a:cubicBezTo>
                    <a:pt x="63" y="801"/>
                    <a:pt x="93" y="811"/>
                    <a:pt x="122" y="811"/>
                  </a:cubicBezTo>
                  <a:cubicBezTo>
                    <a:pt x="158" y="811"/>
                    <a:pt x="189" y="799"/>
                    <a:pt x="211" y="774"/>
                  </a:cubicBezTo>
                  <a:lnTo>
                    <a:pt x="788" y="193"/>
                  </a:lnTo>
                  <a:cubicBezTo>
                    <a:pt x="810" y="171"/>
                    <a:pt x="822" y="141"/>
                    <a:pt x="820" y="110"/>
                  </a:cubicBezTo>
                  <a:cubicBezTo>
                    <a:pt x="820" y="78"/>
                    <a:pt x="804" y="49"/>
                    <a:pt x="780" y="29"/>
                  </a:cubicBezTo>
                  <a:cubicBezTo>
                    <a:pt x="757" y="10"/>
                    <a:pt x="727" y="1"/>
                    <a:pt x="69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9" name="Google Shape;1179;p35"/>
            <p:cNvSpPr/>
            <p:nvPr/>
          </p:nvSpPr>
          <p:spPr>
            <a:xfrm>
              <a:off x="1953250" y="4594713"/>
              <a:ext cx="415250" cy="8775"/>
            </a:xfrm>
            <a:custGeom>
              <a:avLst/>
              <a:gdLst/>
              <a:ahLst/>
              <a:cxnLst/>
              <a:rect l="l" t="t" r="r" b="b"/>
              <a:pathLst>
                <a:path w="16610" h="351" extrusionOk="0">
                  <a:moveTo>
                    <a:pt x="176" y="0"/>
                  </a:moveTo>
                  <a:cubicBezTo>
                    <a:pt x="80" y="0"/>
                    <a:pt x="1" y="79"/>
                    <a:pt x="1" y="176"/>
                  </a:cubicBezTo>
                  <a:cubicBezTo>
                    <a:pt x="1" y="272"/>
                    <a:pt x="80" y="351"/>
                    <a:pt x="176" y="351"/>
                  </a:cubicBezTo>
                  <a:lnTo>
                    <a:pt x="16436" y="351"/>
                  </a:lnTo>
                  <a:cubicBezTo>
                    <a:pt x="16530" y="351"/>
                    <a:pt x="16609" y="272"/>
                    <a:pt x="16609" y="176"/>
                  </a:cubicBezTo>
                  <a:cubicBezTo>
                    <a:pt x="16609" y="79"/>
                    <a:pt x="16530" y="0"/>
                    <a:pt x="1643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180" name="Google Shape;1180;p35"/>
          <p:cNvGrpSpPr/>
          <p:nvPr/>
        </p:nvGrpSpPr>
        <p:grpSpPr>
          <a:xfrm flipH="1">
            <a:off x="8935218" y="5211152"/>
            <a:ext cx="555633" cy="926833"/>
            <a:chOff x="1953250" y="3908363"/>
            <a:chExt cx="416725" cy="695125"/>
          </a:xfrm>
        </p:grpSpPr>
        <p:sp>
          <p:nvSpPr>
            <p:cNvPr id="1181" name="Google Shape;1181;p35"/>
            <p:cNvSpPr/>
            <p:nvPr/>
          </p:nvSpPr>
          <p:spPr>
            <a:xfrm>
              <a:off x="2166675" y="3908363"/>
              <a:ext cx="203300" cy="596975"/>
            </a:xfrm>
            <a:custGeom>
              <a:avLst/>
              <a:gdLst/>
              <a:ahLst/>
              <a:cxnLst/>
              <a:rect l="l" t="t" r="r" b="b"/>
              <a:pathLst>
                <a:path w="8132" h="23879" extrusionOk="0">
                  <a:moveTo>
                    <a:pt x="4067" y="1"/>
                  </a:moveTo>
                  <a:cubicBezTo>
                    <a:pt x="4067" y="1"/>
                    <a:pt x="1" y="10551"/>
                    <a:pt x="1" y="15295"/>
                  </a:cubicBezTo>
                  <a:cubicBezTo>
                    <a:pt x="1" y="20035"/>
                    <a:pt x="1821" y="23879"/>
                    <a:pt x="4067" y="23879"/>
                  </a:cubicBezTo>
                  <a:cubicBezTo>
                    <a:pt x="6313" y="23879"/>
                    <a:pt x="8131" y="20035"/>
                    <a:pt x="8131" y="15295"/>
                  </a:cubicBezTo>
                  <a:cubicBezTo>
                    <a:pt x="8131" y="10555"/>
                    <a:pt x="4067" y="1"/>
                    <a:pt x="406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2" name="Google Shape;1182;p35"/>
            <p:cNvSpPr/>
            <p:nvPr/>
          </p:nvSpPr>
          <p:spPr>
            <a:xfrm>
              <a:off x="2261775" y="4229738"/>
              <a:ext cx="6575" cy="372275"/>
            </a:xfrm>
            <a:custGeom>
              <a:avLst/>
              <a:gdLst/>
              <a:ahLst/>
              <a:cxnLst/>
              <a:rect l="l" t="t" r="r" b="b"/>
              <a:pathLst>
                <a:path w="263" h="14891" extrusionOk="0">
                  <a:moveTo>
                    <a:pt x="131" y="1"/>
                  </a:moveTo>
                  <a:cubicBezTo>
                    <a:pt x="60" y="1"/>
                    <a:pt x="1" y="56"/>
                    <a:pt x="1" y="123"/>
                  </a:cubicBezTo>
                  <a:lnTo>
                    <a:pt x="1" y="14771"/>
                  </a:lnTo>
                  <a:cubicBezTo>
                    <a:pt x="1" y="14836"/>
                    <a:pt x="60" y="14891"/>
                    <a:pt x="131" y="14891"/>
                  </a:cubicBezTo>
                  <a:cubicBezTo>
                    <a:pt x="204" y="14891"/>
                    <a:pt x="263" y="14836"/>
                    <a:pt x="263" y="14771"/>
                  </a:cubicBezTo>
                  <a:lnTo>
                    <a:pt x="263" y="123"/>
                  </a:lnTo>
                  <a:cubicBezTo>
                    <a:pt x="263" y="56"/>
                    <a:pt x="204" y="1"/>
                    <a:pt x="131"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3" name="Google Shape;1183;p35"/>
            <p:cNvSpPr/>
            <p:nvPr/>
          </p:nvSpPr>
          <p:spPr>
            <a:xfrm>
              <a:off x="2260750" y="4228763"/>
              <a:ext cx="8700" cy="374350"/>
            </a:xfrm>
            <a:custGeom>
              <a:avLst/>
              <a:gdLst/>
              <a:ahLst/>
              <a:cxnLst/>
              <a:rect l="l" t="t" r="r" b="b"/>
              <a:pathLst>
                <a:path w="348" h="14974" extrusionOk="0">
                  <a:moveTo>
                    <a:pt x="172" y="85"/>
                  </a:moveTo>
                  <a:cubicBezTo>
                    <a:pt x="221" y="85"/>
                    <a:pt x="259" y="119"/>
                    <a:pt x="259" y="162"/>
                  </a:cubicBezTo>
                  <a:lnTo>
                    <a:pt x="259" y="14810"/>
                  </a:lnTo>
                  <a:cubicBezTo>
                    <a:pt x="259" y="14851"/>
                    <a:pt x="219" y="14885"/>
                    <a:pt x="172" y="14885"/>
                  </a:cubicBezTo>
                  <a:cubicBezTo>
                    <a:pt x="127" y="14885"/>
                    <a:pt x="87" y="14851"/>
                    <a:pt x="87" y="14810"/>
                  </a:cubicBezTo>
                  <a:lnTo>
                    <a:pt x="87" y="162"/>
                  </a:lnTo>
                  <a:cubicBezTo>
                    <a:pt x="87" y="119"/>
                    <a:pt x="127" y="85"/>
                    <a:pt x="172" y="85"/>
                  </a:cubicBezTo>
                  <a:close/>
                  <a:moveTo>
                    <a:pt x="172" y="0"/>
                  </a:moveTo>
                  <a:cubicBezTo>
                    <a:pt x="79" y="0"/>
                    <a:pt x="0" y="73"/>
                    <a:pt x="0" y="164"/>
                  </a:cubicBezTo>
                  <a:lnTo>
                    <a:pt x="0" y="14812"/>
                  </a:lnTo>
                  <a:cubicBezTo>
                    <a:pt x="0" y="14900"/>
                    <a:pt x="77" y="14973"/>
                    <a:pt x="172" y="14973"/>
                  </a:cubicBezTo>
                  <a:cubicBezTo>
                    <a:pt x="268" y="14973"/>
                    <a:pt x="347" y="14900"/>
                    <a:pt x="345" y="14812"/>
                  </a:cubicBezTo>
                  <a:lnTo>
                    <a:pt x="345" y="164"/>
                  </a:lnTo>
                  <a:cubicBezTo>
                    <a:pt x="345" y="75"/>
                    <a:pt x="266" y="0"/>
                    <a:pt x="17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4" name="Google Shape;1184;p35"/>
            <p:cNvSpPr/>
            <p:nvPr/>
          </p:nvSpPr>
          <p:spPr>
            <a:xfrm>
              <a:off x="2223075" y="4302138"/>
              <a:ext cx="45625" cy="45925"/>
            </a:xfrm>
            <a:custGeom>
              <a:avLst/>
              <a:gdLst/>
              <a:ahLst/>
              <a:cxnLst/>
              <a:rect l="l" t="t" r="r" b="b"/>
              <a:pathLst>
                <a:path w="1825" h="1837" extrusionOk="0">
                  <a:moveTo>
                    <a:pt x="147" y="0"/>
                  </a:moveTo>
                  <a:cubicBezTo>
                    <a:pt x="115" y="0"/>
                    <a:pt x="84" y="10"/>
                    <a:pt x="59" y="30"/>
                  </a:cubicBezTo>
                  <a:cubicBezTo>
                    <a:pt x="4" y="76"/>
                    <a:pt x="0" y="153"/>
                    <a:pt x="50" y="202"/>
                  </a:cubicBezTo>
                  <a:lnTo>
                    <a:pt x="1580" y="1798"/>
                  </a:lnTo>
                  <a:cubicBezTo>
                    <a:pt x="1608" y="1823"/>
                    <a:pt x="1645" y="1837"/>
                    <a:pt x="1679" y="1837"/>
                  </a:cubicBezTo>
                  <a:cubicBezTo>
                    <a:pt x="1708" y="1837"/>
                    <a:pt x="1742" y="1827"/>
                    <a:pt x="1766" y="1807"/>
                  </a:cubicBezTo>
                  <a:cubicBezTo>
                    <a:pt x="1821" y="1762"/>
                    <a:pt x="1825" y="1685"/>
                    <a:pt x="1775" y="1636"/>
                  </a:cubicBezTo>
                  <a:lnTo>
                    <a:pt x="245" y="40"/>
                  </a:lnTo>
                  <a:cubicBezTo>
                    <a:pt x="219" y="14"/>
                    <a:pt x="183" y="0"/>
                    <a:pt x="14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5" name="Google Shape;1185;p35"/>
            <p:cNvSpPr/>
            <p:nvPr/>
          </p:nvSpPr>
          <p:spPr>
            <a:xfrm>
              <a:off x="2222375" y="4301088"/>
              <a:ext cx="47075" cy="48075"/>
            </a:xfrm>
            <a:custGeom>
              <a:avLst/>
              <a:gdLst/>
              <a:ahLst/>
              <a:cxnLst/>
              <a:rect l="l" t="t" r="r" b="b"/>
              <a:pathLst>
                <a:path w="1883" h="1923" extrusionOk="0">
                  <a:moveTo>
                    <a:pt x="176" y="86"/>
                  </a:moveTo>
                  <a:cubicBezTo>
                    <a:pt x="200" y="86"/>
                    <a:pt x="225" y="96"/>
                    <a:pt x="243" y="112"/>
                  </a:cubicBezTo>
                  <a:lnTo>
                    <a:pt x="1774" y="1708"/>
                  </a:lnTo>
                  <a:cubicBezTo>
                    <a:pt x="1790" y="1723"/>
                    <a:pt x="1794" y="1743"/>
                    <a:pt x="1794" y="1763"/>
                  </a:cubicBezTo>
                  <a:cubicBezTo>
                    <a:pt x="1794" y="1782"/>
                    <a:pt x="1784" y="1800"/>
                    <a:pt x="1766" y="1814"/>
                  </a:cubicBezTo>
                  <a:cubicBezTo>
                    <a:pt x="1751" y="1827"/>
                    <a:pt x="1729" y="1833"/>
                    <a:pt x="1707" y="1833"/>
                  </a:cubicBezTo>
                  <a:cubicBezTo>
                    <a:pt x="1682" y="1833"/>
                    <a:pt x="1656" y="1824"/>
                    <a:pt x="1640" y="1806"/>
                  </a:cubicBezTo>
                  <a:lnTo>
                    <a:pt x="109" y="210"/>
                  </a:lnTo>
                  <a:cubicBezTo>
                    <a:pt x="93" y="197"/>
                    <a:pt x="87" y="177"/>
                    <a:pt x="89" y="157"/>
                  </a:cubicBezTo>
                  <a:cubicBezTo>
                    <a:pt x="89" y="137"/>
                    <a:pt x="99" y="120"/>
                    <a:pt x="117" y="106"/>
                  </a:cubicBezTo>
                  <a:cubicBezTo>
                    <a:pt x="135" y="92"/>
                    <a:pt x="154" y="86"/>
                    <a:pt x="176" y="86"/>
                  </a:cubicBezTo>
                  <a:close/>
                  <a:moveTo>
                    <a:pt x="177" y="1"/>
                  </a:moveTo>
                  <a:cubicBezTo>
                    <a:pt x="136" y="1"/>
                    <a:pt x="95" y="14"/>
                    <a:pt x="62" y="41"/>
                  </a:cubicBezTo>
                  <a:cubicBezTo>
                    <a:pt x="28" y="68"/>
                    <a:pt x="7" y="110"/>
                    <a:pt x="3" y="155"/>
                  </a:cubicBezTo>
                  <a:cubicBezTo>
                    <a:pt x="1" y="198"/>
                    <a:pt x="16" y="240"/>
                    <a:pt x="48" y="273"/>
                  </a:cubicBezTo>
                  <a:lnTo>
                    <a:pt x="1579" y="1869"/>
                  </a:lnTo>
                  <a:cubicBezTo>
                    <a:pt x="1612" y="1903"/>
                    <a:pt x="1658" y="1922"/>
                    <a:pt x="1707" y="1922"/>
                  </a:cubicBezTo>
                  <a:cubicBezTo>
                    <a:pt x="1750" y="1922"/>
                    <a:pt x="1792" y="1909"/>
                    <a:pt x="1821" y="1881"/>
                  </a:cubicBezTo>
                  <a:cubicBezTo>
                    <a:pt x="1855" y="1853"/>
                    <a:pt x="1878" y="1812"/>
                    <a:pt x="1880" y="1767"/>
                  </a:cubicBezTo>
                  <a:cubicBezTo>
                    <a:pt x="1882" y="1723"/>
                    <a:pt x="1868" y="1682"/>
                    <a:pt x="1835" y="1648"/>
                  </a:cubicBezTo>
                  <a:lnTo>
                    <a:pt x="304" y="53"/>
                  </a:lnTo>
                  <a:cubicBezTo>
                    <a:pt x="271" y="19"/>
                    <a:pt x="224" y="1"/>
                    <a:pt x="17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6" name="Google Shape;1186;p35"/>
            <p:cNvSpPr/>
            <p:nvPr/>
          </p:nvSpPr>
          <p:spPr>
            <a:xfrm>
              <a:off x="2261450" y="4365113"/>
              <a:ext cx="42825" cy="42450"/>
            </a:xfrm>
            <a:custGeom>
              <a:avLst/>
              <a:gdLst/>
              <a:ahLst/>
              <a:cxnLst/>
              <a:rect l="l" t="t" r="r" b="b"/>
              <a:pathLst>
                <a:path w="1713" h="1698" extrusionOk="0">
                  <a:moveTo>
                    <a:pt x="1567" y="0"/>
                  </a:moveTo>
                  <a:cubicBezTo>
                    <a:pt x="1532" y="0"/>
                    <a:pt x="1498" y="13"/>
                    <a:pt x="1472" y="39"/>
                  </a:cubicBezTo>
                  <a:lnTo>
                    <a:pt x="45" y="1497"/>
                  </a:lnTo>
                  <a:cubicBezTo>
                    <a:pt x="0" y="1546"/>
                    <a:pt x="2" y="1623"/>
                    <a:pt x="55" y="1666"/>
                  </a:cubicBezTo>
                  <a:cubicBezTo>
                    <a:pt x="83" y="1688"/>
                    <a:pt x="114" y="1698"/>
                    <a:pt x="144" y="1698"/>
                  </a:cubicBezTo>
                  <a:cubicBezTo>
                    <a:pt x="179" y="1698"/>
                    <a:pt x="217" y="1686"/>
                    <a:pt x="240" y="1658"/>
                  </a:cubicBezTo>
                  <a:lnTo>
                    <a:pt x="1667" y="201"/>
                  </a:lnTo>
                  <a:cubicBezTo>
                    <a:pt x="1712" y="151"/>
                    <a:pt x="1710" y="75"/>
                    <a:pt x="1657" y="31"/>
                  </a:cubicBezTo>
                  <a:cubicBezTo>
                    <a:pt x="1631" y="11"/>
                    <a:pt x="1599" y="0"/>
                    <a:pt x="156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7" name="Google Shape;1187;p35"/>
            <p:cNvSpPr/>
            <p:nvPr/>
          </p:nvSpPr>
          <p:spPr>
            <a:xfrm>
              <a:off x="2260600" y="4364063"/>
              <a:ext cx="44500" cy="44650"/>
            </a:xfrm>
            <a:custGeom>
              <a:avLst/>
              <a:gdLst/>
              <a:ahLst/>
              <a:cxnLst/>
              <a:rect l="l" t="t" r="r" b="b"/>
              <a:pathLst>
                <a:path w="1780" h="1786" extrusionOk="0">
                  <a:moveTo>
                    <a:pt x="1604" y="89"/>
                  </a:moveTo>
                  <a:cubicBezTo>
                    <a:pt x="1624" y="89"/>
                    <a:pt x="1646" y="95"/>
                    <a:pt x="1665" y="111"/>
                  </a:cubicBezTo>
                  <a:cubicBezTo>
                    <a:pt x="1683" y="122"/>
                    <a:pt x="1693" y="142"/>
                    <a:pt x="1693" y="162"/>
                  </a:cubicBezTo>
                  <a:cubicBezTo>
                    <a:pt x="1693" y="182"/>
                    <a:pt x="1685" y="201"/>
                    <a:pt x="1671" y="217"/>
                  </a:cubicBezTo>
                  <a:lnTo>
                    <a:pt x="245" y="1671"/>
                  </a:lnTo>
                  <a:cubicBezTo>
                    <a:pt x="228" y="1688"/>
                    <a:pt x="204" y="1697"/>
                    <a:pt x="180" y="1697"/>
                  </a:cubicBezTo>
                  <a:cubicBezTo>
                    <a:pt x="158" y="1697"/>
                    <a:pt x="136" y="1690"/>
                    <a:pt x="119" y="1677"/>
                  </a:cubicBezTo>
                  <a:cubicBezTo>
                    <a:pt x="103" y="1665"/>
                    <a:pt x="93" y="1645"/>
                    <a:pt x="93" y="1626"/>
                  </a:cubicBezTo>
                  <a:cubicBezTo>
                    <a:pt x="93" y="1606"/>
                    <a:pt x="99" y="1586"/>
                    <a:pt x="115" y="1570"/>
                  </a:cubicBezTo>
                  <a:lnTo>
                    <a:pt x="1537" y="115"/>
                  </a:lnTo>
                  <a:cubicBezTo>
                    <a:pt x="1555" y="99"/>
                    <a:pt x="1581" y="89"/>
                    <a:pt x="1604" y="89"/>
                  </a:cubicBezTo>
                  <a:close/>
                  <a:moveTo>
                    <a:pt x="1601" y="0"/>
                  </a:moveTo>
                  <a:cubicBezTo>
                    <a:pt x="1554" y="0"/>
                    <a:pt x="1508" y="18"/>
                    <a:pt x="1474" y="53"/>
                  </a:cubicBezTo>
                  <a:lnTo>
                    <a:pt x="50" y="1509"/>
                  </a:lnTo>
                  <a:cubicBezTo>
                    <a:pt x="18" y="1541"/>
                    <a:pt x="1" y="1582"/>
                    <a:pt x="4" y="1628"/>
                  </a:cubicBezTo>
                  <a:cubicBezTo>
                    <a:pt x="6" y="1671"/>
                    <a:pt x="28" y="1714"/>
                    <a:pt x="64" y="1744"/>
                  </a:cubicBezTo>
                  <a:cubicBezTo>
                    <a:pt x="95" y="1769"/>
                    <a:pt x="136" y="1785"/>
                    <a:pt x="178" y="1785"/>
                  </a:cubicBezTo>
                  <a:cubicBezTo>
                    <a:pt x="227" y="1785"/>
                    <a:pt x="274" y="1765"/>
                    <a:pt x="306" y="1730"/>
                  </a:cubicBezTo>
                  <a:lnTo>
                    <a:pt x="1732" y="272"/>
                  </a:lnTo>
                  <a:cubicBezTo>
                    <a:pt x="1762" y="241"/>
                    <a:pt x="1780" y="199"/>
                    <a:pt x="1778" y="154"/>
                  </a:cubicBezTo>
                  <a:cubicBezTo>
                    <a:pt x="1774" y="113"/>
                    <a:pt x="1752" y="71"/>
                    <a:pt x="1718" y="42"/>
                  </a:cubicBezTo>
                  <a:cubicBezTo>
                    <a:pt x="1684" y="14"/>
                    <a:pt x="1642" y="0"/>
                    <a:pt x="160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8" name="Google Shape;1188;p35"/>
            <p:cNvSpPr/>
            <p:nvPr/>
          </p:nvSpPr>
          <p:spPr>
            <a:xfrm>
              <a:off x="2261450" y="4257338"/>
              <a:ext cx="31200" cy="30200"/>
            </a:xfrm>
            <a:custGeom>
              <a:avLst/>
              <a:gdLst/>
              <a:ahLst/>
              <a:cxnLst/>
              <a:rect l="l" t="t" r="r" b="b"/>
              <a:pathLst>
                <a:path w="1248" h="1208" extrusionOk="0">
                  <a:moveTo>
                    <a:pt x="1102" y="1"/>
                  </a:moveTo>
                  <a:cubicBezTo>
                    <a:pt x="1067" y="1"/>
                    <a:pt x="1032" y="14"/>
                    <a:pt x="1007" y="39"/>
                  </a:cubicBezTo>
                  <a:lnTo>
                    <a:pt x="49" y="1005"/>
                  </a:lnTo>
                  <a:cubicBezTo>
                    <a:pt x="0" y="1054"/>
                    <a:pt x="4" y="1131"/>
                    <a:pt x="55" y="1176"/>
                  </a:cubicBezTo>
                  <a:cubicBezTo>
                    <a:pt x="83" y="1198"/>
                    <a:pt x="112" y="1208"/>
                    <a:pt x="144" y="1208"/>
                  </a:cubicBezTo>
                  <a:cubicBezTo>
                    <a:pt x="179" y="1208"/>
                    <a:pt x="213" y="1196"/>
                    <a:pt x="240" y="1168"/>
                  </a:cubicBezTo>
                  <a:lnTo>
                    <a:pt x="1198" y="203"/>
                  </a:lnTo>
                  <a:cubicBezTo>
                    <a:pt x="1247" y="154"/>
                    <a:pt x="1243" y="77"/>
                    <a:pt x="1190" y="34"/>
                  </a:cubicBezTo>
                  <a:cubicBezTo>
                    <a:pt x="1165" y="12"/>
                    <a:pt x="1134" y="1"/>
                    <a:pt x="1102"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9" name="Google Shape;1189;p35"/>
            <p:cNvSpPr/>
            <p:nvPr/>
          </p:nvSpPr>
          <p:spPr>
            <a:xfrm>
              <a:off x="2260700" y="4256388"/>
              <a:ext cx="32775" cy="32250"/>
            </a:xfrm>
            <a:custGeom>
              <a:avLst/>
              <a:gdLst/>
              <a:ahLst/>
              <a:cxnLst/>
              <a:rect l="l" t="t" r="r" b="b"/>
              <a:pathLst>
                <a:path w="1311" h="1290" extrusionOk="0">
                  <a:moveTo>
                    <a:pt x="1133" y="83"/>
                  </a:moveTo>
                  <a:cubicBezTo>
                    <a:pt x="1155" y="83"/>
                    <a:pt x="1175" y="91"/>
                    <a:pt x="1194" y="103"/>
                  </a:cubicBezTo>
                  <a:cubicBezTo>
                    <a:pt x="1212" y="115"/>
                    <a:pt x="1222" y="135"/>
                    <a:pt x="1222" y="154"/>
                  </a:cubicBezTo>
                  <a:cubicBezTo>
                    <a:pt x="1222" y="174"/>
                    <a:pt x="1214" y="194"/>
                    <a:pt x="1198" y="209"/>
                  </a:cubicBezTo>
                  <a:lnTo>
                    <a:pt x="241" y="1175"/>
                  </a:lnTo>
                  <a:cubicBezTo>
                    <a:pt x="224" y="1191"/>
                    <a:pt x="200" y="1200"/>
                    <a:pt x="176" y="1200"/>
                  </a:cubicBezTo>
                  <a:cubicBezTo>
                    <a:pt x="154" y="1200"/>
                    <a:pt x="132" y="1193"/>
                    <a:pt x="115" y="1179"/>
                  </a:cubicBezTo>
                  <a:cubicBezTo>
                    <a:pt x="99" y="1167"/>
                    <a:pt x="89" y="1147"/>
                    <a:pt x="89" y="1128"/>
                  </a:cubicBezTo>
                  <a:cubicBezTo>
                    <a:pt x="89" y="1108"/>
                    <a:pt x="95" y="1088"/>
                    <a:pt x="111" y="1072"/>
                  </a:cubicBezTo>
                  <a:lnTo>
                    <a:pt x="1068" y="107"/>
                  </a:lnTo>
                  <a:cubicBezTo>
                    <a:pt x="1086" y="93"/>
                    <a:pt x="1108" y="83"/>
                    <a:pt x="1133" y="83"/>
                  </a:cubicBezTo>
                  <a:close/>
                  <a:moveTo>
                    <a:pt x="1133" y="0"/>
                  </a:moveTo>
                  <a:cubicBezTo>
                    <a:pt x="1086" y="0"/>
                    <a:pt x="1040" y="18"/>
                    <a:pt x="1007" y="52"/>
                  </a:cubicBezTo>
                  <a:lnTo>
                    <a:pt x="50" y="1017"/>
                  </a:lnTo>
                  <a:cubicBezTo>
                    <a:pt x="16" y="1049"/>
                    <a:pt x="0" y="1090"/>
                    <a:pt x="2" y="1135"/>
                  </a:cubicBezTo>
                  <a:cubicBezTo>
                    <a:pt x="4" y="1179"/>
                    <a:pt x="24" y="1218"/>
                    <a:pt x="60" y="1248"/>
                  </a:cubicBezTo>
                  <a:cubicBezTo>
                    <a:pt x="91" y="1275"/>
                    <a:pt x="132" y="1289"/>
                    <a:pt x="174" y="1289"/>
                  </a:cubicBezTo>
                  <a:cubicBezTo>
                    <a:pt x="221" y="1289"/>
                    <a:pt x="268" y="1269"/>
                    <a:pt x="302" y="1240"/>
                  </a:cubicBezTo>
                  <a:lnTo>
                    <a:pt x="1261" y="274"/>
                  </a:lnTo>
                  <a:cubicBezTo>
                    <a:pt x="1293" y="243"/>
                    <a:pt x="1311" y="202"/>
                    <a:pt x="1307" y="156"/>
                  </a:cubicBezTo>
                  <a:cubicBezTo>
                    <a:pt x="1305" y="113"/>
                    <a:pt x="1285" y="72"/>
                    <a:pt x="1250" y="42"/>
                  </a:cubicBezTo>
                  <a:cubicBezTo>
                    <a:pt x="1216" y="14"/>
                    <a:pt x="1174" y="0"/>
                    <a:pt x="113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0" name="Google Shape;1190;p35"/>
            <p:cNvSpPr/>
            <p:nvPr/>
          </p:nvSpPr>
          <p:spPr>
            <a:xfrm>
              <a:off x="1987650" y="4170788"/>
              <a:ext cx="122400" cy="372975"/>
            </a:xfrm>
            <a:custGeom>
              <a:avLst/>
              <a:gdLst/>
              <a:ahLst/>
              <a:cxnLst/>
              <a:rect l="l" t="t" r="r" b="b"/>
              <a:pathLst>
                <a:path w="4896" h="14919" extrusionOk="0">
                  <a:moveTo>
                    <a:pt x="2447" y="1"/>
                  </a:moveTo>
                  <a:cubicBezTo>
                    <a:pt x="2447" y="1"/>
                    <a:pt x="0" y="6896"/>
                    <a:pt x="0" y="9751"/>
                  </a:cubicBezTo>
                  <a:cubicBezTo>
                    <a:pt x="0" y="12603"/>
                    <a:pt x="1096" y="14918"/>
                    <a:pt x="2447" y="14918"/>
                  </a:cubicBezTo>
                  <a:cubicBezTo>
                    <a:pt x="3799" y="14918"/>
                    <a:pt x="4896" y="12603"/>
                    <a:pt x="4896" y="9751"/>
                  </a:cubicBezTo>
                  <a:cubicBezTo>
                    <a:pt x="4896" y="6896"/>
                    <a:pt x="2447" y="1"/>
                    <a:pt x="244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1" name="Google Shape;1191;p35"/>
            <p:cNvSpPr/>
            <p:nvPr/>
          </p:nvSpPr>
          <p:spPr>
            <a:xfrm>
              <a:off x="2044875" y="4377888"/>
              <a:ext cx="3975" cy="224125"/>
            </a:xfrm>
            <a:custGeom>
              <a:avLst/>
              <a:gdLst/>
              <a:ahLst/>
              <a:cxnLst/>
              <a:rect l="l" t="t" r="r" b="b"/>
              <a:pathLst>
                <a:path w="159" h="8965" extrusionOk="0">
                  <a:moveTo>
                    <a:pt x="79" y="1"/>
                  </a:moveTo>
                  <a:cubicBezTo>
                    <a:pt x="36" y="1"/>
                    <a:pt x="0" y="32"/>
                    <a:pt x="0" y="72"/>
                  </a:cubicBezTo>
                  <a:lnTo>
                    <a:pt x="0" y="8894"/>
                  </a:lnTo>
                  <a:cubicBezTo>
                    <a:pt x="0" y="8933"/>
                    <a:pt x="38" y="8965"/>
                    <a:pt x="79" y="8965"/>
                  </a:cubicBezTo>
                  <a:cubicBezTo>
                    <a:pt x="125" y="8965"/>
                    <a:pt x="158" y="8933"/>
                    <a:pt x="158" y="8894"/>
                  </a:cubicBezTo>
                  <a:lnTo>
                    <a:pt x="158" y="72"/>
                  </a:lnTo>
                  <a:cubicBezTo>
                    <a:pt x="158" y="32"/>
                    <a:pt x="125" y="1"/>
                    <a:pt x="79"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2" name="Google Shape;1192;p35"/>
            <p:cNvSpPr/>
            <p:nvPr/>
          </p:nvSpPr>
          <p:spPr>
            <a:xfrm>
              <a:off x="2043850" y="4376763"/>
              <a:ext cx="6125" cy="226350"/>
            </a:xfrm>
            <a:custGeom>
              <a:avLst/>
              <a:gdLst/>
              <a:ahLst/>
              <a:cxnLst/>
              <a:rect l="l" t="t" r="r" b="b"/>
              <a:pathLst>
                <a:path w="245" h="9054" extrusionOk="0">
                  <a:moveTo>
                    <a:pt x="120" y="87"/>
                  </a:moveTo>
                  <a:cubicBezTo>
                    <a:pt x="140" y="87"/>
                    <a:pt x="156" y="99"/>
                    <a:pt x="156" y="117"/>
                  </a:cubicBezTo>
                  <a:lnTo>
                    <a:pt x="156" y="8939"/>
                  </a:lnTo>
                  <a:cubicBezTo>
                    <a:pt x="156" y="8955"/>
                    <a:pt x="138" y="8963"/>
                    <a:pt x="121" y="8963"/>
                  </a:cubicBezTo>
                  <a:cubicBezTo>
                    <a:pt x="104" y="8963"/>
                    <a:pt x="87" y="8955"/>
                    <a:pt x="87" y="8939"/>
                  </a:cubicBezTo>
                  <a:lnTo>
                    <a:pt x="87" y="117"/>
                  </a:lnTo>
                  <a:cubicBezTo>
                    <a:pt x="87" y="99"/>
                    <a:pt x="101" y="87"/>
                    <a:pt x="120" y="87"/>
                  </a:cubicBezTo>
                  <a:close/>
                  <a:moveTo>
                    <a:pt x="120" y="1"/>
                  </a:moveTo>
                  <a:cubicBezTo>
                    <a:pt x="55" y="1"/>
                    <a:pt x="0" y="54"/>
                    <a:pt x="0" y="117"/>
                  </a:cubicBezTo>
                  <a:lnTo>
                    <a:pt x="0" y="8939"/>
                  </a:lnTo>
                  <a:cubicBezTo>
                    <a:pt x="0" y="9002"/>
                    <a:pt x="55" y="9053"/>
                    <a:pt x="120" y="9053"/>
                  </a:cubicBezTo>
                  <a:cubicBezTo>
                    <a:pt x="187" y="9053"/>
                    <a:pt x="244" y="9002"/>
                    <a:pt x="240" y="8939"/>
                  </a:cubicBezTo>
                  <a:lnTo>
                    <a:pt x="240" y="117"/>
                  </a:lnTo>
                  <a:cubicBezTo>
                    <a:pt x="240" y="54"/>
                    <a:pt x="187" y="1"/>
                    <a:pt x="12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3" name="Google Shape;1193;p35"/>
            <p:cNvSpPr/>
            <p:nvPr/>
          </p:nvSpPr>
          <p:spPr>
            <a:xfrm>
              <a:off x="2021625" y="4421438"/>
              <a:ext cx="27400" cy="27650"/>
            </a:xfrm>
            <a:custGeom>
              <a:avLst/>
              <a:gdLst/>
              <a:ahLst/>
              <a:cxnLst/>
              <a:rect l="l" t="t" r="r" b="b"/>
              <a:pathLst>
                <a:path w="1096" h="1106" extrusionOk="0">
                  <a:moveTo>
                    <a:pt x="88" y="1"/>
                  </a:moveTo>
                  <a:cubicBezTo>
                    <a:pt x="69" y="1"/>
                    <a:pt x="50" y="7"/>
                    <a:pt x="34" y="20"/>
                  </a:cubicBezTo>
                  <a:cubicBezTo>
                    <a:pt x="2" y="46"/>
                    <a:pt x="1" y="91"/>
                    <a:pt x="28" y="123"/>
                  </a:cubicBezTo>
                  <a:lnTo>
                    <a:pt x="950" y="1084"/>
                  </a:lnTo>
                  <a:cubicBezTo>
                    <a:pt x="968" y="1098"/>
                    <a:pt x="988" y="1106"/>
                    <a:pt x="1009" y="1106"/>
                  </a:cubicBezTo>
                  <a:cubicBezTo>
                    <a:pt x="1029" y="1106"/>
                    <a:pt x="1047" y="1100"/>
                    <a:pt x="1062" y="1088"/>
                  </a:cubicBezTo>
                  <a:cubicBezTo>
                    <a:pt x="1094" y="1060"/>
                    <a:pt x="1096" y="1017"/>
                    <a:pt x="1068" y="986"/>
                  </a:cubicBezTo>
                  <a:lnTo>
                    <a:pt x="146" y="24"/>
                  </a:lnTo>
                  <a:cubicBezTo>
                    <a:pt x="131" y="9"/>
                    <a:pt x="110" y="1"/>
                    <a:pt x="8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4" name="Google Shape;1194;p35"/>
            <p:cNvSpPr/>
            <p:nvPr/>
          </p:nvSpPr>
          <p:spPr>
            <a:xfrm>
              <a:off x="2020700" y="4420413"/>
              <a:ext cx="29275" cy="29775"/>
            </a:xfrm>
            <a:custGeom>
              <a:avLst/>
              <a:gdLst/>
              <a:ahLst/>
              <a:cxnLst/>
              <a:rect l="l" t="t" r="r" b="b"/>
              <a:pathLst>
                <a:path w="1171" h="1191" extrusionOk="0">
                  <a:moveTo>
                    <a:pt x="126" y="85"/>
                  </a:moveTo>
                  <a:cubicBezTo>
                    <a:pt x="136" y="85"/>
                    <a:pt x="146" y="87"/>
                    <a:pt x="154" y="95"/>
                  </a:cubicBezTo>
                  <a:lnTo>
                    <a:pt x="1074" y="1056"/>
                  </a:lnTo>
                  <a:cubicBezTo>
                    <a:pt x="1082" y="1062"/>
                    <a:pt x="1082" y="1070"/>
                    <a:pt x="1082" y="1076"/>
                  </a:cubicBezTo>
                  <a:cubicBezTo>
                    <a:pt x="1082" y="1082"/>
                    <a:pt x="1080" y="1090"/>
                    <a:pt x="1072" y="1095"/>
                  </a:cubicBezTo>
                  <a:cubicBezTo>
                    <a:pt x="1065" y="1101"/>
                    <a:pt x="1056" y="1103"/>
                    <a:pt x="1048" y="1103"/>
                  </a:cubicBezTo>
                  <a:cubicBezTo>
                    <a:pt x="1037" y="1103"/>
                    <a:pt x="1027" y="1099"/>
                    <a:pt x="1021" y="1092"/>
                  </a:cubicBezTo>
                  <a:lnTo>
                    <a:pt x="99" y="132"/>
                  </a:lnTo>
                  <a:cubicBezTo>
                    <a:pt x="91" y="124"/>
                    <a:pt x="91" y="116"/>
                    <a:pt x="91" y="112"/>
                  </a:cubicBezTo>
                  <a:cubicBezTo>
                    <a:pt x="91" y="105"/>
                    <a:pt x="95" y="97"/>
                    <a:pt x="101" y="93"/>
                  </a:cubicBezTo>
                  <a:cubicBezTo>
                    <a:pt x="108" y="87"/>
                    <a:pt x="116" y="85"/>
                    <a:pt x="126" y="85"/>
                  </a:cubicBezTo>
                  <a:close/>
                  <a:moveTo>
                    <a:pt x="123" y="1"/>
                  </a:moveTo>
                  <a:cubicBezTo>
                    <a:pt x="94" y="1"/>
                    <a:pt x="66" y="10"/>
                    <a:pt x="43" y="28"/>
                  </a:cubicBezTo>
                  <a:cubicBezTo>
                    <a:pt x="20" y="47"/>
                    <a:pt x="4" y="77"/>
                    <a:pt x="2" y="110"/>
                  </a:cubicBezTo>
                  <a:cubicBezTo>
                    <a:pt x="0" y="140"/>
                    <a:pt x="12" y="171"/>
                    <a:pt x="34" y="193"/>
                  </a:cubicBezTo>
                  <a:lnTo>
                    <a:pt x="958" y="1155"/>
                  </a:lnTo>
                  <a:cubicBezTo>
                    <a:pt x="981" y="1176"/>
                    <a:pt x="1013" y="1190"/>
                    <a:pt x="1046" y="1190"/>
                  </a:cubicBezTo>
                  <a:cubicBezTo>
                    <a:pt x="1076" y="1190"/>
                    <a:pt x="1105" y="1178"/>
                    <a:pt x="1125" y="1162"/>
                  </a:cubicBezTo>
                  <a:cubicBezTo>
                    <a:pt x="1151" y="1143"/>
                    <a:pt x="1164" y="1113"/>
                    <a:pt x="1166" y="1082"/>
                  </a:cubicBezTo>
                  <a:cubicBezTo>
                    <a:pt x="1170" y="1052"/>
                    <a:pt x="1157" y="1021"/>
                    <a:pt x="1135" y="999"/>
                  </a:cubicBezTo>
                  <a:lnTo>
                    <a:pt x="215" y="38"/>
                  </a:lnTo>
                  <a:cubicBezTo>
                    <a:pt x="190" y="13"/>
                    <a:pt x="157" y="1"/>
                    <a:pt x="12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5" name="Google Shape;1195;p35"/>
            <p:cNvSpPr/>
            <p:nvPr/>
          </p:nvSpPr>
          <p:spPr>
            <a:xfrm>
              <a:off x="2044725" y="4459363"/>
              <a:ext cx="25775" cy="25625"/>
            </a:xfrm>
            <a:custGeom>
              <a:avLst/>
              <a:gdLst/>
              <a:ahLst/>
              <a:cxnLst/>
              <a:rect l="l" t="t" r="r" b="b"/>
              <a:pathLst>
                <a:path w="1031" h="1025" extrusionOk="0">
                  <a:moveTo>
                    <a:pt x="943" y="1"/>
                  </a:moveTo>
                  <a:cubicBezTo>
                    <a:pt x="922" y="1"/>
                    <a:pt x="902" y="9"/>
                    <a:pt x="887" y="24"/>
                  </a:cubicBezTo>
                  <a:lnTo>
                    <a:pt x="28" y="901"/>
                  </a:lnTo>
                  <a:cubicBezTo>
                    <a:pt x="1" y="930"/>
                    <a:pt x="2" y="978"/>
                    <a:pt x="34" y="1005"/>
                  </a:cubicBezTo>
                  <a:cubicBezTo>
                    <a:pt x="50" y="1017"/>
                    <a:pt x="69" y="1025"/>
                    <a:pt x="85" y="1025"/>
                  </a:cubicBezTo>
                  <a:cubicBezTo>
                    <a:pt x="107" y="1025"/>
                    <a:pt x="127" y="1017"/>
                    <a:pt x="144" y="999"/>
                  </a:cubicBezTo>
                  <a:lnTo>
                    <a:pt x="1001" y="123"/>
                  </a:lnTo>
                  <a:cubicBezTo>
                    <a:pt x="1031" y="93"/>
                    <a:pt x="1029" y="46"/>
                    <a:pt x="997" y="20"/>
                  </a:cubicBezTo>
                  <a:cubicBezTo>
                    <a:pt x="982" y="7"/>
                    <a:pt x="962" y="1"/>
                    <a:pt x="943"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6" name="Google Shape;1196;p35"/>
            <p:cNvSpPr/>
            <p:nvPr/>
          </p:nvSpPr>
          <p:spPr>
            <a:xfrm>
              <a:off x="2043700" y="4458288"/>
              <a:ext cx="27700" cy="27750"/>
            </a:xfrm>
            <a:custGeom>
              <a:avLst/>
              <a:gdLst/>
              <a:ahLst/>
              <a:cxnLst/>
              <a:rect l="l" t="t" r="r" b="b"/>
              <a:pathLst>
                <a:path w="1108" h="1110" extrusionOk="0">
                  <a:moveTo>
                    <a:pt x="987" y="87"/>
                  </a:moveTo>
                  <a:cubicBezTo>
                    <a:pt x="993" y="87"/>
                    <a:pt x="1003" y="89"/>
                    <a:pt x="1011" y="95"/>
                  </a:cubicBezTo>
                  <a:cubicBezTo>
                    <a:pt x="1017" y="99"/>
                    <a:pt x="1021" y="106"/>
                    <a:pt x="1021" y="114"/>
                  </a:cubicBezTo>
                  <a:cubicBezTo>
                    <a:pt x="1021" y="118"/>
                    <a:pt x="1021" y="126"/>
                    <a:pt x="1013" y="134"/>
                  </a:cubicBezTo>
                  <a:lnTo>
                    <a:pt x="156" y="1011"/>
                  </a:lnTo>
                  <a:cubicBezTo>
                    <a:pt x="150" y="1018"/>
                    <a:pt x="140" y="1021"/>
                    <a:pt x="130" y="1021"/>
                  </a:cubicBezTo>
                  <a:cubicBezTo>
                    <a:pt x="121" y="1021"/>
                    <a:pt x="111" y="1018"/>
                    <a:pt x="105" y="1013"/>
                  </a:cubicBezTo>
                  <a:cubicBezTo>
                    <a:pt x="99" y="1009"/>
                    <a:pt x="95" y="1001"/>
                    <a:pt x="95" y="993"/>
                  </a:cubicBezTo>
                  <a:cubicBezTo>
                    <a:pt x="95" y="989"/>
                    <a:pt x="95" y="981"/>
                    <a:pt x="103" y="973"/>
                  </a:cubicBezTo>
                  <a:lnTo>
                    <a:pt x="960" y="97"/>
                  </a:lnTo>
                  <a:cubicBezTo>
                    <a:pt x="967" y="93"/>
                    <a:pt x="977" y="87"/>
                    <a:pt x="987" y="87"/>
                  </a:cubicBezTo>
                  <a:close/>
                  <a:moveTo>
                    <a:pt x="981" y="0"/>
                  </a:moveTo>
                  <a:cubicBezTo>
                    <a:pt x="949" y="0"/>
                    <a:pt x="917" y="13"/>
                    <a:pt x="893" y="38"/>
                  </a:cubicBezTo>
                  <a:lnTo>
                    <a:pt x="36" y="914"/>
                  </a:lnTo>
                  <a:cubicBezTo>
                    <a:pt x="14" y="936"/>
                    <a:pt x="0" y="965"/>
                    <a:pt x="4" y="999"/>
                  </a:cubicBezTo>
                  <a:cubicBezTo>
                    <a:pt x="6" y="1030"/>
                    <a:pt x="20" y="1058"/>
                    <a:pt x="45" y="1080"/>
                  </a:cubicBezTo>
                  <a:cubicBezTo>
                    <a:pt x="67" y="1099"/>
                    <a:pt x="97" y="1109"/>
                    <a:pt x="126" y="1109"/>
                  </a:cubicBezTo>
                  <a:cubicBezTo>
                    <a:pt x="162" y="1109"/>
                    <a:pt x="193" y="1097"/>
                    <a:pt x="215" y="1072"/>
                  </a:cubicBezTo>
                  <a:lnTo>
                    <a:pt x="1072" y="195"/>
                  </a:lnTo>
                  <a:cubicBezTo>
                    <a:pt x="1096" y="173"/>
                    <a:pt x="1107" y="144"/>
                    <a:pt x="1103" y="112"/>
                  </a:cubicBezTo>
                  <a:cubicBezTo>
                    <a:pt x="1101" y="79"/>
                    <a:pt x="1088" y="53"/>
                    <a:pt x="1062" y="30"/>
                  </a:cubicBezTo>
                  <a:cubicBezTo>
                    <a:pt x="1039" y="10"/>
                    <a:pt x="1010" y="0"/>
                    <a:pt x="98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7" name="Google Shape;1197;p35"/>
            <p:cNvSpPr/>
            <p:nvPr/>
          </p:nvSpPr>
          <p:spPr>
            <a:xfrm>
              <a:off x="2044625" y="4394413"/>
              <a:ext cx="18800" cy="18225"/>
            </a:xfrm>
            <a:custGeom>
              <a:avLst/>
              <a:gdLst/>
              <a:ahLst/>
              <a:cxnLst/>
              <a:rect l="l" t="t" r="r" b="b"/>
              <a:pathLst>
                <a:path w="752" h="729" extrusionOk="0">
                  <a:moveTo>
                    <a:pt x="665" y="0"/>
                  </a:moveTo>
                  <a:cubicBezTo>
                    <a:pt x="644" y="0"/>
                    <a:pt x="623" y="8"/>
                    <a:pt x="607" y="24"/>
                  </a:cubicBezTo>
                  <a:lnTo>
                    <a:pt x="30" y="605"/>
                  </a:lnTo>
                  <a:cubicBezTo>
                    <a:pt x="1" y="634"/>
                    <a:pt x="5" y="682"/>
                    <a:pt x="36" y="709"/>
                  </a:cubicBezTo>
                  <a:cubicBezTo>
                    <a:pt x="54" y="721"/>
                    <a:pt x="73" y="729"/>
                    <a:pt x="89" y="729"/>
                  </a:cubicBezTo>
                  <a:cubicBezTo>
                    <a:pt x="111" y="729"/>
                    <a:pt x="131" y="721"/>
                    <a:pt x="146" y="703"/>
                  </a:cubicBezTo>
                  <a:lnTo>
                    <a:pt x="722" y="122"/>
                  </a:lnTo>
                  <a:cubicBezTo>
                    <a:pt x="751" y="92"/>
                    <a:pt x="749" y="45"/>
                    <a:pt x="718" y="20"/>
                  </a:cubicBezTo>
                  <a:cubicBezTo>
                    <a:pt x="703" y="6"/>
                    <a:pt x="684" y="0"/>
                    <a:pt x="665"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8" name="Google Shape;1198;p35"/>
            <p:cNvSpPr/>
            <p:nvPr/>
          </p:nvSpPr>
          <p:spPr>
            <a:xfrm>
              <a:off x="2043800" y="4393388"/>
              <a:ext cx="20550" cy="20300"/>
            </a:xfrm>
            <a:custGeom>
              <a:avLst/>
              <a:gdLst/>
              <a:ahLst/>
              <a:cxnLst/>
              <a:rect l="l" t="t" r="r" b="b"/>
              <a:pathLst>
                <a:path w="822" h="812" extrusionOk="0">
                  <a:moveTo>
                    <a:pt x="699" y="88"/>
                  </a:moveTo>
                  <a:cubicBezTo>
                    <a:pt x="709" y="88"/>
                    <a:pt x="719" y="90"/>
                    <a:pt x="723" y="94"/>
                  </a:cubicBezTo>
                  <a:cubicBezTo>
                    <a:pt x="729" y="100"/>
                    <a:pt x="733" y="106"/>
                    <a:pt x="733" y="114"/>
                  </a:cubicBezTo>
                  <a:cubicBezTo>
                    <a:pt x="733" y="122"/>
                    <a:pt x="731" y="130"/>
                    <a:pt x="727" y="133"/>
                  </a:cubicBezTo>
                  <a:lnTo>
                    <a:pt x="150" y="715"/>
                  </a:lnTo>
                  <a:cubicBezTo>
                    <a:pt x="143" y="723"/>
                    <a:pt x="133" y="727"/>
                    <a:pt x="123" y="727"/>
                  </a:cubicBezTo>
                  <a:cubicBezTo>
                    <a:pt x="114" y="727"/>
                    <a:pt x="105" y="724"/>
                    <a:pt x="99" y="719"/>
                  </a:cubicBezTo>
                  <a:cubicBezTo>
                    <a:pt x="93" y="713"/>
                    <a:pt x="89" y="705"/>
                    <a:pt x="89" y="699"/>
                  </a:cubicBezTo>
                  <a:cubicBezTo>
                    <a:pt x="89" y="691"/>
                    <a:pt x="91" y="683"/>
                    <a:pt x="97" y="679"/>
                  </a:cubicBezTo>
                  <a:lnTo>
                    <a:pt x="672" y="98"/>
                  </a:lnTo>
                  <a:cubicBezTo>
                    <a:pt x="680" y="92"/>
                    <a:pt x="690" y="88"/>
                    <a:pt x="699" y="88"/>
                  </a:cubicBezTo>
                  <a:close/>
                  <a:moveTo>
                    <a:pt x="698" y="1"/>
                  </a:moveTo>
                  <a:cubicBezTo>
                    <a:pt x="665" y="1"/>
                    <a:pt x="634" y="12"/>
                    <a:pt x="611" y="35"/>
                  </a:cubicBezTo>
                  <a:lnTo>
                    <a:pt x="34" y="616"/>
                  </a:lnTo>
                  <a:cubicBezTo>
                    <a:pt x="12" y="640"/>
                    <a:pt x="0" y="669"/>
                    <a:pt x="2" y="701"/>
                  </a:cubicBezTo>
                  <a:cubicBezTo>
                    <a:pt x="2" y="732"/>
                    <a:pt x="16" y="762"/>
                    <a:pt x="41" y="782"/>
                  </a:cubicBezTo>
                  <a:cubicBezTo>
                    <a:pt x="63" y="801"/>
                    <a:pt x="93" y="811"/>
                    <a:pt x="122" y="811"/>
                  </a:cubicBezTo>
                  <a:cubicBezTo>
                    <a:pt x="158" y="811"/>
                    <a:pt x="189" y="799"/>
                    <a:pt x="211" y="774"/>
                  </a:cubicBezTo>
                  <a:lnTo>
                    <a:pt x="788" y="193"/>
                  </a:lnTo>
                  <a:cubicBezTo>
                    <a:pt x="810" y="171"/>
                    <a:pt x="822" y="141"/>
                    <a:pt x="820" y="110"/>
                  </a:cubicBezTo>
                  <a:cubicBezTo>
                    <a:pt x="820" y="78"/>
                    <a:pt x="804" y="49"/>
                    <a:pt x="780" y="29"/>
                  </a:cubicBezTo>
                  <a:cubicBezTo>
                    <a:pt x="757" y="10"/>
                    <a:pt x="727" y="1"/>
                    <a:pt x="69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9" name="Google Shape;1199;p35"/>
            <p:cNvSpPr/>
            <p:nvPr/>
          </p:nvSpPr>
          <p:spPr>
            <a:xfrm>
              <a:off x="1953250" y="4594713"/>
              <a:ext cx="415250" cy="8775"/>
            </a:xfrm>
            <a:custGeom>
              <a:avLst/>
              <a:gdLst/>
              <a:ahLst/>
              <a:cxnLst/>
              <a:rect l="l" t="t" r="r" b="b"/>
              <a:pathLst>
                <a:path w="16610" h="351" extrusionOk="0">
                  <a:moveTo>
                    <a:pt x="176" y="0"/>
                  </a:moveTo>
                  <a:cubicBezTo>
                    <a:pt x="80" y="0"/>
                    <a:pt x="1" y="79"/>
                    <a:pt x="1" y="176"/>
                  </a:cubicBezTo>
                  <a:cubicBezTo>
                    <a:pt x="1" y="272"/>
                    <a:pt x="80" y="351"/>
                    <a:pt x="176" y="351"/>
                  </a:cubicBezTo>
                  <a:lnTo>
                    <a:pt x="16436" y="351"/>
                  </a:lnTo>
                  <a:cubicBezTo>
                    <a:pt x="16530" y="351"/>
                    <a:pt x="16609" y="272"/>
                    <a:pt x="16609" y="176"/>
                  </a:cubicBezTo>
                  <a:cubicBezTo>
                    <a:pt x="16609" y="79"/>
                    <a:pt x="16530" y="0"/>
                    <a:pt x="1643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AVAILABILITY of properties</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13932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How does the availability of properties vary across the city?</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Pockets which are darker shades in every part of the city indicating a higher availability</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Shall analyse this more meaningfully in out next visualization</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E493B156-FD49-A23D-92A6-84649DCDF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3269"/>
            <a:ext cx="8255726" cy="4282607"/>
          </a:xfrm>
          <a:prstGeom prst="rect">
            <a:avLst/>
          </a:prstGeom>
        </p:spPr>
      </p:pic>
    </p:spTree>
    <p:extLst>
      <p:ext uri="{BB962C8B-B14F-4D97-AF65-F5344CB8AC3E}">
        <p14:creationId xmlns:p14="http://schemas.microsoft.com/office/powerpoint/2010/main" val="240865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AVAILABILITY of properties</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69331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Violin plot used to represent availability of properties in different neighbourhoods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Staten Island has the highest median followed by Bronx</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Brooklyn and Manhattan which we observed to have the highest density of properties usually have the lowest median of availability available across the year.</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9F739B07-6E87-4663-A24B-9595263D291D}"/>
              </a:ext>
            </a:extLst>
          </p:cNvPr>
          <p:cNvPicPr/>
          <p:nvPr/>
        </p:nvPicPr>
        <p:blipFill>
          <a:blip r:embed="rId2"/>
          <a:stretch>
            <a:fillRect/>
          </a:stretch>
        </p:blipFill>
        <p:spPr>
          <a:xfrm>
            <a:off x="1407563" y="2022790"/>
            <a:ext cx="5731510" cy="4780280"/>
          </a:xfrm>
          <a:prstGeom prst="rect">
            <a:avLst/>
          </a:prstGeom>
        </p:spPr>
      </p:pic>
    </p:spTree>
    <p:extLst>
      <p:ext uri="{BB962C8B-B14F-4D97-AF65-F5344CB8AC3E}">
        <p14:creationId xmlns:p14="http://schemas.microsoft.com/office/powerpoint/2010/main" val="3153675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Neighbourhood group average price</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Manhattan has the highest average price among all neighbourhood groups, followed by Brooklyn, Staten Island, Queens and The Bronx.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The difference in average price between neighbourhood groups is significant, ranging from around $120 per night in Staten to almost $200 per night in Manhattan.</a:t>
            </a:r>
          </a:p>
        </p:txBody>
      </p:sp>
      <p:pic>
        <p:nvPicPr>
          <p:cNvPr id="8" name="Picture 7">
            <a:extLst>
              <a:ext uri="{FF2B5EF4-FFF2-40B4-BE49-F238E27FC236}">
                <a16:creationId xmlns:a16="http://schemas.microsoft.com/office/drawing/2014/main" id="{A1E6EF5E-1555-418F-97A1-81084D486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272" y="2203269"/>
            <a:ext cx="4830746" cy="4650377"/>
          </a:xfrm>
          <a:prstGeom prst="rect">
            <a:avLst/>
          </a:prstGeom>
        </p:spPr>
      </p:pic>
    </p:spTree>
    <p:extLst>
      <p:ext uri="{BB962C8B-B14F-4D97-AF65-F5344CB8AC3E}">
        <p14:creationId xmlns:p14="http://schemas.microsoft.com/office/powerpoint/2010/main" val="39633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Neighbourhood average price map</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424731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Shows spread of </a:t>
            </a:r>
            <a:r>
              <a:rPr kumimoji="0" lang="en-GB" sz="1800" b="0" i="0" u="none" strike="noStrike" kern="1200" cap="none" spc="0" normalizeH="0" baseline="0" noProof="0" dirty="0" err="1">
                <a:ln>
                  <a:noFill/>
                </a:ln>
                <a:solidFill>
                  <a:prstClr val="black"/>
                </a:solidFill>
                <a:effectLst/>
                <a:uLnTx/>
                <a:uFillTx/>
                <a:latin typeface="Gill Sans MT" panose="020B0502020104020203"/>
                <a:ea typeface="+mn-ea"/>
                <a:cs typeface="+mn-cs"/>
              </a:rPr>
              <a:t>avg</a:t>
            </a: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 prices by explicitly naming the neighbourhood to give more quantitative info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Most expensive neighbourhood is not actually in Manhattan but rather in Staten Island’s Fort Wadsworth and Woodrow.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Manhattan's Tribeca and Battery Park City are the most expensive in Manhattan and Brooklyn is led by Sea Gate as the most expensive</a:t>
            </a:r>
          </a:p>
        </p:txBody>
      </p:sp>
      <p:pic>
        <p:nvPicPr>
          <p:cNvPr id="3" name="Picture 2">
            <a:extLst>
              <a:ext uri="{FF2B5EF4-FFF2-40B4-BE49-F238E27FC236}">
                <a16:creationId xmlns:a16="http://schemas.microsoft.com/office/drawing/2014/main" id="{9F7C9FD8-0C72-4EF9-925E-F1D539174BB1}"/>
              </a:ext>
            </a:extLst>
          </p:cNvPr>
          <p:cNvPicPr>
            <a:picLocks noChangeAspect="1"/>
          </p:cNvPicPr>
          <p:nvPr/>
        </p:nvPicPr>
        <p:blipFill>
          <a:blip r:embed="rId2"/>
          <a:stretch>
            <a:fillRect/>
          </a:stretch>
        </p:blipFill>
        <p:spPr>
          <a:xfrm>
            <a:off x="1067858" y="2022790"/>
            <a:ext cx="6275845" cy="4621850"/>
          </a:xfrm>
          <a:prstGeom prst="rect">
            <a:avLst/>
          </a:prstGeom>
        </p:spPr>
      </p:pic>
    </p:spTree>
    <p:extLst>
      <p:ext uri="{BB962C8B-B14F-4D97-AF65-F5344CB8AC3E}">
        <p14:creationId xmlns:p14="http://schemas.microsoft.com/office/powerpoint/2010/main" val="288296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AVERAGE PRICE BY ROOM TYPE</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Entire home is the most expensive across </a:t>
            </a:r>
            <a:r>
              <a:rPr lang="en-GB" dirty="0">
                <a:solidFill>
                  <a:prstClr val="black"/>
                </a:solidFill>
                <a:latin typeface="Gill Sans MT" panose="020B0502020104020203"/>
              </a:rPr>
              <a:t>all</a:t>
            </a: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 the neighbourhoods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Private room has the next highest average price followed by shared room.</a:t>
            </a:r>
          </a:p>
        </p:txBody>
      </p:sp>
      <p:pic>
        <p:nvPicPr>
          <p:cNvPr id="6" name="Picture 5">
            <a:extLst>
              <a:ext uri="{FF2B5EF4-FFF2-40B4-BE49-F238E27FC236}">
                <a16:creationId xmlns:a16="http://schemas.microsoft.com/office/drawing/2014/main" id="{E547C87B-CFFA-49C8-80BF-04D7EFFD147C}"/>
              </a:ext>
            </a:extLst>
          </p:cNvPr>
          <p:cNvPicPr/>
          <p:nvPr/>
        </p:nvPicPr>
        <p:blipFill>
          <a:blip r:embed="rId2"/>
          <a:stretch>
            <a:fillRect/>
          </a:stretch>
        </p:blipFill>
        <p:spPr>
          <a:xfrm>
            <a:off x="871985" y="2022790"/>
            <a:ext cx="6181957" cy="4800285"/>
          </a:xfrm>
          <a:prstGeom prst="rect">
            <a:avLst/>
          </a:prstGeom>
        </p:spPr>
      </p:pic>
    </p:spTree>
    <p:extLst>
      <p:ext uri="{BB962C8B-B14F-4D97-AF65-F5344CB8AC3E}">
        <p14:creationId xmlns:p14="http://schemas.microsoft.com/office/powerpoint/2010/main" val="899434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No. of reviews by neighbourhood</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Manhattan has the highest number of reviews followed by Brooklyn.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The average number of reviews is around 10,000.</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Queens, Bronx and Staten Island have comparatively lower reviews.</a:t>
            </a:r>
          </a:p>
        </p:txBody>
      </p:sp>
      <p:pic>
        <p:nvPicPr>
          <p:cNvPr id="7" name="Picture 6">
            <a:extLst>
              <a:ext uri="{FF2B5EF4-FFF2-40B4-BE49-F238E27FC236}">
                <a16:creationId xmlns:a16="http://schemas.microsoft.com/office/drawing/2014/main" id="{413B9668-B36C-4A16-BEB5-5FAA6ED70C42}"/>
              </a:ext>
            </a:extLst>
          </p:cNvPr>
          <p:cNvPicPr>
            <a:picLocks noChangeAspect="1"/>
          </p:cNvPicPr>
          <p:nvPr/>
        </p:nvPicPr>
        <p:blipFill>
          <a:blip r:embed="rId2"/>
          <a:stretch>
            <a:fillRect/>
          </a:stretch>
        </p:blipFill>
        <p:spPr>
          <a:xfrm>
            <a:off x="1340030" y="2022790"/>
            <a:ext cx="4964975" cy="4513876"/>
          </a:xfrm>
          <a:prstGeom prst="rect">
            <a:avLst/>
          </a:prstGeom>
        </p:spPr>
      </p:pic>
    </p:spTree>
    <p:extLst>
      <p:ext uri="{BB962C8B-B14F-4D97-AF65-F5344CB8AC3E}">
        <p14:creationId xmlns:p14="http://schemas.microsoft.com/office/powerpoint/2010/main" val="2217637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Minimum no. of nights</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13932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Battery Park City has the max. stay requirement of at least 30 days.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Vinegar Hill and Bay Terrace follow next with around 20 min. nights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Gramercy and Park Slope have comparatively lower min nights requirement.</a:t>
            </a:r>
          </a:p>
        </p:txBody>
      </p:sp>
      <p:pic>
        <p:nvPicPr>
          <p:cNvPr id="3" name="Picture 2">
            <a:extLst>
              <a:ext uri="{FF2B5EF4-FFF2-40B4-BE49-F238E27FC236}">
                <a16:creationId xmlns:a16="http://schemas.microsoft.com/office/drawing/2014/main" id="{D9B541F3-116A-48C7-9F43-27627A524F17}"/>
              </a:ext>
            </a:extLst>
          </p:cNvPr>
          <p:cNvPicPr>
            <a:picLocks noChangeAspect="1"/>
          </p:cNvPicPr>
          <p:nvPr/>
        </p:nvPicPr>
        <p:blipFill>
          <a:blip r:embed="rId2"/>
          <a:stretch>
            <a:fillRect/>
          </a:stretch>
        </p:blipFill>
        <p:spPr>
          <a:xfrm>
            <a:off x="575894" y="2203269"/>
            <a:ext cx="7569087" cy="4123121"/>
          </a:xfrm>
          <a:prstGeom prst="rect">
            <a:avLst/>
          </a:prstGeom>
        </p:spPr>
      </p:pic>
    </p:spTree>
    <p:extLst>
      <p:ext uri="{BB962C8B-B14F-4D97-AF65-F5344CB8AC3E}">
        <p14:creationId xmlns:p14="http://schemas.microsoft.com/office/powerpoint/2010/main" val="185289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WORD CLOUD</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Word cloud provides a visual representation of the words that are more frequently used in the Name of the listings.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The frequent use of these words in the listing names suggests that highly valued. For instance, words related to the description of the room such as "</a:t>
            </a:r>
            <a:r>
              <a:rPr kumimoji="0" lang="en-GB" sz="1800" b="0" i="0" u="none" strike="noStrike" kern="1200" cap="none" spc="0" normalizeH="0" baseline="0" noProof="0" dirty="0" err="1">
                <a:ln>
                  <a:noFill/>
                </a:ln>
                <a:solidFill>
                  <a:prstClr val="black"/>
                </a:solidFill>
                <a:effectLst/>
                <a:uLnTx/>
                <a:uFillTx/>
                <a:latin typeface="Gill Sans MT" panose="020B0502020104020203"/>
                <a:ea typeface="+mn-ea"/>
                <a:cs typeface="+mn-cs"/>
              </a:rPr>
              <a:t>cozy</a:t>
            </a: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 "modern," "spacious," "bright," and "luxury" indicate that the hosts are keen on highlighting the specific features and amenities of their rooms to attract potential guests.</a:t>
            </a:r>
          </a:p>
        </p:txBody>
      </p:sp>
      <p:pic>
        <p:nvPicPr>
          <p:cNvPr id="7" name="Picture 6">
            <a:extLst>
              <a:ext uri="{FF2B5EF4-FFF2-40B4-BE49-F238E27FC236}">
                <a16:creationId xmlns:a16="http://schemas.microsoft.com/office/drawing/2014/main" id="{F1CFE805-CD14-459E-879B-FF05039E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42" y="2290355"/>
            <a:ext cx="7154129" cy="3687191"/>
          </a:xfrm>
          <a:prstGeom prst="rect">
            <a:avLst/>
          </a:prstGeom>
        </p:spPr>
      </p:pic>
    </p:spTree>
    <p:extLst>
      <p:ext uri="{BB962C8B-B14F-4D97-AF65-F5344CB8AC3E}">
        <p14:creationId xmlns:p14="http://schemas.microsoft.com/office/powerpoint/2010/main" val="159827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Room type availability distribution</a:t>
            </a:r>
          </a:p>
        </p:txBody>
      </p:sp>
      <p:sp>
        <p:nvSpPr>
          <p:cNvPr id="3" name="TextBox 2"/>
          <p:cNvSpPr txBox="1"/>
          <p:nvPr/>
        </p:nvSpPr>
        <p:spPr>
          <a:xfrm>
            <a:off x="7696863" y="2313830"/>
            <a:ext cx="4245996"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How does the availability distribution of room types vary across different neighbourhoods in New York 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Manhattan has a higher concentration of entire homes/apartments available compared to Brooklyn and Queens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Private rooms are more commonly available in Brooklyn and Queens compared to Manhattan</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Shared rooms have relatively low availability across all boroughs compared to other room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Airbnb hosts looking to rent out an entire home or apartment may want to consider listing in Manhattan, where there is higher demand for such listings whereas hosts looking to rent out a private room or shared room may want to consider listing in Brooklyn or Queens, where these types of listings are more commonly available.</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22" y="2125436"/>
            <a:ext cx="6967703" cy="4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3586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7" y="763327"/>
            <a:ext cx="11029616" cy="1240912"/>
          </a:xfrm>
        </p:spPr>
        <p:txBody>
          <a:bodyPr>
            <a:normAutofit fontScale="90000"/>
          </a:bodyPr>
          <a:lstStyle/>
          <a:p>
            <a:br>
              <a:rPr lang="en-IN" dirty="0"/>
            </a:br>
            <a:r>
              <a:rPr lang="en-IN" dirty="0"/>
              <a:t>Neighbourhood-wise Average Pricing </a:t>
            </a:r>
            <a:br>
              <a:rPr lang="en-IN" dirty="0"/>
            </a:br>
            <a:r>
              <a:rPr lang="en-IN" dirty="0"/>
              <a:t>and Average Reviews</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85" y="2249612"/>
            <a:ext cx="6831904" cy="435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51420" y="2316480"/>
            <a:ext cx="4511040" cy="418576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Shows that entire homes/apartments are generally priced higher than private and shared rooms across most neighborhoods, except for a few affordable neighborhoods in the outer boroughs where private rooms are priced higher.</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The most expensive neighborhoods for Airbnb listings are primarily located in Manhattan, such as Tribeca, </a:t>
            </a:r>
            <a:r>
              <a:rPr kumimoji="0" lang="en-US" sz="1400" b="0" i="0" u="none" strike="noStrike" kern="1200" cap="none" spc="0" normalizeH="0" baseline="0" noProof="0" dirty="0" err="1">
                <a:ln>
                  <a:noFill/>
                </a:ln>
                <a:solidFill>
                  <a:prstClr val="black"/>
                </a:solidFill>
                <a:effectLst/>
                <a:uLnTx/>
                <a:uFillTx/>
                <a:latin typeface="Gill Sans MT"/>
                <a:ea typeface="+mn-ea"/>
                <a:cs typeface="+mn-cs"/>
              </a:rPr>
              <a:t>Soho</a:t>
            </a:r>
            <a:r>
              <a:rPr kumimoji="0" lang="en-US" sz="1400" b="0" i="0" u="none" strike="noStrike" kern="1200" cap="none" spc="0" normalizeH="0" baseline="0" noProof="0" dirty="0">
                <a:ln>
                  <a:noFill/>
                </a:ln>
                <a:solidFill>
                  <a:prstClr val="black"/>
                </a:solidFill>
                <a:effectLst/>
                <a:uLnTx/>
                <a:uFillTx/>
                <a:latin typeface="Gill Sans MT"/>
                <a:ea typeface="+mn-ea"/>
                <a:cs typeface="+mn-cs"/>
              </a:rPr>
              <a:t>, and Greenwich Village, while the most affordable neighborhoods are mainly located in the outer boroughs, such as Queens and the Bronx.</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The chart shows that some of the neighborhoods with the highest pricing also receive the highest number of reviews, indicating that they are popular among tourists and travellers.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This analysis can be used by both Airbnb hosts and guests to make informed decisions about pricing, location, and preferences when it comes to renting an Airbnb in New York City.</a:t>
            </a:r>
          </a:p>
        </p:txBody>
      </p:sp>
    </p:spTree>
    <p:extLst>
      <p:ext uri="{BB962C8B-B14F-4D97-AF65-F5344CB8AC3E}">
        <p14:creationId xmlns:p14="http://schemas.microsoft.com/office/powerpoint/2010/main" val="60319880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39"/>
          <p:cNvSpPr txBox="1">
            <a:spLocks noGrp="1"/>
          </p:cNvSpPr>
          <p:nvPr>
            <p:ph type="title"/>
          </p:nvPr>
        </p:nvSpPr>
        <p:spPr>
          <a:xfrm>
            <a:off x="960000" y="720000"/>
            <a:ext cx="10272000" cy="752400"/>
          </a:xfrm>
          <a:prstGeom prst="rect">
            <a:avLst/>
          </a:prstGeom>
        </p:spPr>
        <p:txBody>
          <a:bodyPr spcFirstLastPara="1" wrap="square" lIns="121900" tIns="121900" rIns="121900" bIns="121900" anchor="ctr" anchorCtr="0">
            <a:noAutofit/>
          </a:bodyPr>
          <a:lstStyle/>
          <a:p>
            <a:r>
              <a:rPr lang="en-IN" dirty="0"/>
              <a:t>AIRBNB</a:t>
            </a:r>
            <a:endParaRPr dirty="0"/>
          </a:p>
        </p:txBody>
      </p:sp>
      <p:sp>
        <p:nvSpPr>
          <p:cNvPr id="1421" name="Google Shape;1421;p39"/>
          <p:cNvSpPr txBox="1">
            <a:spLocks noGrp="1"/>
          </p:cNvSpPr>
          <p:nvPr>
            <p:ph type="subTitle" idx="4294967295"/>
          </p:nvPr>
        </p:nvSpPr>
        <p:spPr>
          <a:xfrm>
            <a:off x="960000" y="3110367"/>
            <a:ext cx="4508400" cy="2198000"/>
          </a:xfrm>
          <a:prstGeom prst="rect">
            <a:avLst/>
          </a:prstGeom>
        </p:spPr>
        <p:txBody>
          <a:bodyPr spcFirstLastPara="1" wrap="square" lIns="121900" tIns="121900" rIns="121900" bIns="121900" anchor="ctr" anchorCtr="0">
            <a:noAutofit/>
          </a:bodyPr>
          <a:lstStyle/>
          <a:p>
            <a:pPr marL="0" indent="0">
              <a:spcAft>
                <a:spcPts val="2133"/>
              </a:spcAft>
              <a:buNone/>
            </a:pPr>
            <a:r>
              <a:rPr lang="en-GB" dirty="0"/>
              <a:t>Airbnb is an online platform that enables individuals to rent out their homes, apartments, or rooms to travellers seeking short-term accommodations</a:t>
            </a:r>
          </a:p>
          <a:p>
            <a:pPr marL="0" indent="0">
              <a:spcAft>
                <a:spcPts val="2133"/>
              </a:spcAft>
              <a:buNone/>
            </a:pPr>
            <a:r>
              <a:rPr lang="en-GB" dirty="0"/>
              <a:t>The New York City Airbnb dataset contains information on almost 49,000 Airbnb listings in New York City, making it a comprehensive snapshot of the city's Airbnb market</a:t>
            </a:r>
          </a:p>
          <a:p>
            <a:pPr marL="0" indent="0">
              <a:spcAft>
                <a:spcPts val="2133"/>
              </a:spcAft>
              <a:buNone/>
            </a:pPr>
            <a:endParaRPr dirty="0"/>
          </a:p>
        </p:txBody>
      </p:sp>
      <p:grpSp>
        <p:nvGrpSpPr>
          <p:cNvPr id="1422" name="Google Shape;1422;p39"/>
          <p:cNvGrpSpPr/>
          <p:nvPr/>
        </p:nvGrpSpPr>
        <p:grpSpPr>
          <a:xfrm>
            <a:off x="7232285" y="1768135"/>
            <a:ext cx="3087297" cy="4369851"/>
            <a:chOff x="1385750" y="1373301"/>
            <a:chExt cx="2315473" cy="3277388"/>
          </a:xfrm>
        </p:grpSpPr>
        <p:sp>
          <p:nvSpPr>
            <p:cNvPr id="1423" name="Google Shape;1423;p39"/>
            <p:cNvSpPr/>
            <p:nvPr/>
          </p:nvSpPr>
          <p:spPr>
            <a:xfrm>
              <a:off x="2968731" y="3328802"/>
              <a:ext cx="413691" cy="244203"/>
            </a:xfrm>
            <a:custGeom>
              <a:avLst/>
              <a:gdLst/>
              <a:ahLst/>
              <a:cxnLst/>
              <a:rect l="l" t="t" r="r" b="b"/>
              <a:pathLst>
                <a:path w="3527" h="2082" extrusionOk="0">
                  <a:moveTo>
                    <a:pt x="3206" y="0"/>
                  </a:moveTo>
                  <a:lnTo>
                    <a:pt x="1" y="354"/>
                  </a:lnTo>
                  <a:lnTo>
                    <a:pt x="1" y="2081"/>
                  </a:lnTo>
                  <a:lnTo>
                    <a:pt x="3526" y="2081"/>
                  </a:lnTo>
                  <a:lnTo>
                    <a:pt x="3206"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4" name="Google Shape;1424;p39"/>
            <p:cNvSpPr/>
            <p:nvPr/>
          </p:nvSpPr>
          <p:spPr>
            <a:xfrm>
              <a:off x="2968731" y="3663555"/>
              <a:ext cx="392930" cy="334987"/>
            </a:xfrm>
            <a:custGeom>
              <a:avLst/>
              <a:gdLst/>
              <a:ahLst/>
              <a:cxnLst/>
              <a:rect l="l" t="t" r="r" b="b"/>
              <a:pathLst>
                <a:path w="3350" h="2856" extrusionOk="0">
                  <a:moveTo>
                    <a:pt x="1" y="1"/>
                  </a:moveTo>
                  <a:lnTo>
                    <a:pt x="1" y="2362"/>
                  </a:lnTo>
                  <a:lnTo>
                    <a:pt x="775" y="2856"/>
                  </a:lnTo>
                  <a:lnTo>
                    <a:pt x="3349"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5" name="Google Shape;1425;p39"/>
            <p:cNvSpPr/>
            <p:nvPr/>
          </p:nvSpPr>
          <p:spPr>
            <a:xfrm>
              <a:off x="2727460" y="3831048"/>
              <a:ext cx="278570" cy="390819"/>
            </a:xfrm>
            <a:custGeom>
              <a:avLst/>
              <a:gdLst/>
              <a:ahLst/>
              <a:cxnLst/>
              <a:rect l="l" t="t" r="r" b="b"/>
              <a:pathLst>
                <a:path w="2375" h="3332" extrusionOk="0">
                  <a:moveTo>
                    <a:pt x="0" y="0"/>
                  </a:moveTo>
                  <a:lnTo>
                    <a:pt x="0" y="2592"/>
                  </a:lnTo>
                  <a:lnTo>
                    <a:pt x="1424" y="3332"/>
                  </a:lnTo>
                  <a:lnTo>
                    <a:pt x="2375" y="1851"/>
                  </a:lnTo>
                  <a:lnTo>
                    <a:pt x="0"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6" name="Google Shape;1426;p39"/>
            <p:cNvSpPr/>
            <p:nvPr/>
          </p:nvSpPr>
          <p:spPr>
            <a:xfrm>
              <a:off x="2596796" y="4188556"/>
              <a:ext cx="247722" cy="322437"/>
            </a:xfrm>
            <a:custGeom>
              <a:avLst/>
              <a:gdLst/>
              <a:ahLst/>
              <a:cxnLst/>
              <a:rect l="l" t="t" r="r" b="b"/>
              <a:pathLst>
                <a:path w="2112" h="2749" extrusionOk="0">
                  <a:moveTo>
                    <a:pt x="844" y="1"/>
                  </a:moveTo>
                  <a:lnTo>
                    <a:pt x="0" y="2749"/>
                  </a:lnTo>
                  <a:lnTo>
                    <a:pt x="2111" y="1058"/>
                  </a:lnTo>
                  <a:lnTo>
                    <a:pt x="844"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7" name="Google Shape;1427;p39"/>
            <p:cNvSpPr/>
            <p:nvPr/>
          </p:nvSpPr>
          <p:spPr>
            <a:xfrm>
              <a:off x="2117187" y="3940599"/>
              <a:ext cx="525119" cy="541422"/>
            </a:xfrm>
            <a:custGeom>
              <a:avLst/>
              <a:gdLst/>
              <a:ahLst/>
              <a:cxnLst/>
              <a:rect l="l" t="t" r="r" b="b"/>
              <a:pathLst>
                <a:path w="4477" h="4616" extrusionOk="0">
                  <a:moveTo>
                    <a:pt x="1" y="0"/>
                  </a:moveTo>
                  <a:lnTo>
                    <a:pt x="3666" y="4616"/>
                  </a:lnTo>
                  <a:lnTo>
                    <a:pt x="4476" y="730"/>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8" name="Google Shape;1428;p39"/>
            <p:cNvSpPr/>
            <p:nvPr/>
          </p:nvSpPr>
          <p:spPr>
            <a:xfrm>
              <a:off x="2075783" y="3663555"/>
              <a:ext cx="599365" cy="277162"/>
            </a:xfrm>
            <a:custGeom>
              <a:avLst/>
              <a:gdLst/>
              <a:ahLst/>
              <a:cxnLst/>
              <a:rect l="l" t="t" r="r" b="b"/>
              <a:pathLst>
                <a:path w="5110" h="2363" extrusionOk="0">
                  <a:moveTo>
                    <a:pt x="5109" y="1"/>
                  </a:moveTo>
                  <a:lnTo>
                    <a:pt x="0" y="458"/>
                  </a:lnTo>
                  <a:lnTo>
                    <a:pt x="354" y="1835"/>
                  </a:lnTo>
                  <a:lnTo>
                    <a:pt x="5109" y="2362"/>
                  </a:lnTo>
                  <a:lnTo>
                    <a:pt x="5109"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9" name="Google Shape;1429;p39"/>
            <p:cNvSpPr/>
            <p:nvPr/>
          </p:nvSpPr>
          <p:spPr>
            <a:xfrm>
              <a:off x="2745406" y="3370206"/>
              <a:ext cx="144856" cy="539194"/>
            </a:xfrm>
            <a:custGeom>
              <a:avLst/>
              <a:gdLst/>
              <a:ahLst/>
              <a:cxnLst/>
              <a:rect l="l" t="t" r="r" b="b"/>
              <a:pathLst>
                <a:path w="1235" h="4597" extrusionOk="0">
                  <a:moveTo>
                    <a:pt x="1" y="1"/>
                  </a:moveTo>
                  <a:lnTo>
                    <a:pt x="1" y="3682"/>
                  </a:lnTo>
                  <a:lnTo>
                    <a:pt x="1235" y="4596"/>
                  </a:lnTo>
                  <a:lnTo>
                    <a:pt x="1235"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0" name="Google Shape;1430;p39"/>
            <p:cNvSpPr/>
            <p:nvPr/>
          </p:nvSpPr>
          <p:spPr>
            <a:xfrm>
              <a:off x="1936439" y="3386627"/>
              <a:ext cx="738708" cy="277045"/>
            </a:xfrm>
            <a:custGeom>
              <a:avLst/>
              <a:gdLst/>
              <a:ahLst/>
              <a:cxnLst/>
              <a:rect l="l" t="t" r="r" b="b"/>
              <a:pathLst>
                <a:path w="6298" h="2362" extrusionOk="0">
                  <a:moveTo>
                    <a:pt x="6297" y="1"/>
                  </a:moveTo>
                  <a:lnTo>
                    <a:pt x="1" y="284"/>
                  </a:lnTo>
                  <a:lnTo>
                    <a:pt x="978" y="2362"/>
                  </a:lnTo>
                  <a:lnTo>
                    <a:pt x="6297" y="1938"/>
                  </a:lnTo>
                  <a:lnTo>
                    <a:pt x="629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1" name="Google Shape;1431;p39"/>
            <p:cNvSpPr/>
            <p:nvPr/>
          </p:nvSpPr>
          <p:spPr>
            <a:xfrm>
              <a:off x="2774378" y="2989944"/>
              <a:ext cx="587284" cy="285373"/>
            </a:xfrm>
            <a:custGeom>
              <a:avLst/>
              <a:gdLst/>
              <a:ahLst/>
              <a:cxnLst/>
              <a:rect l="l" t="t" r="r" b="b"/>
              <a:pathLst>
                <a:path w="5007" h="2433" extrusionOk="0">
                  <a:moveTo>
                    <a:pt x="4299" y="1"/>
                  </a:moveTo>
                  <a:lnTo>
                    <a:pt x="0" y="318"/>
                  </a:lnTo>
                  <a:lnTo>
                    <a:pt x="0" y="2432"/>
                  </a:lnTo>
                  <a:lnTo>
                    <a:pt x="5006" y="2219"/>
                  </a:lnTo>
                  <a:lnTo>
                    <a:pt x="4299"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2" name="Google Shape;1432;p39"/>
            <p:cNvSpPr/>
            <p:nvPr/>
          </p:nvSpPr>
          <p:spPr>
            <a:xfrm>
              <a:off x="2241165" y="2989944"/>
              <a:ext cx="272001" cy="198459"/>
            </a:xfrm>
            <a:custGeom>
              <a:avLst/>
              <a:gdLst/>
              <a:ahLst/>
              <a:cxnLst/>
              <a:rect l="l" t="t" r="r" b="b"/>
              <a:pathLst>
                <a:path w="2319" h="1692" extrusionOk="0">
                  <a:moveTo>
                    <a:pt x="178" y="1"/>
                  </a:moveTo>
                  <a:lnTo>
                    <a:pt x="1" y="1692"/>
                  </a:lnTo>
                  <a:lnTo>
                    <a:pt x="2319" y="1408"/>
                  </a:lnTo>
                  <a:lnTo>
                    <a:pt x="2319" y="1215"/>
                  </a:lnTo>
                  <a:lnTo>
                    <a:pt x="988"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3" name="Google Shape;1433;p39"/>
            <p:cNvSpPr/>
            <p:nvPr/>
          </p:nvSpPr>
          <p:spPr>
            <a:xfrm>
              <a:off x="2241165" y="3209046"/>
              <a:ext cx="479374" cy="119873"/>
            </a:xfrm>
            <a:custGeom>
              <a:avLst/>
              <a:gdLst/>
              <a:ahLst/>
              <a:cxnLst/>
              <a:rect l="l" t="t" r="r" b="b"/>
              <a:pathLst>
                <a:path w="4087" h="1022" extrusionOk="0">
                  <a:moveTo>
                    <a:pt x="178" y="1"/>
                  </a:moveTo>
                  <a:lnTo>
                    <a:pt x="1" y="1021"/>
                  </a:lnTo>
                  <a:lnTo>
                    <a:pt x="4086" y="811"/>
                  </a:lnTo>
                  <a:lnTo>
                    <a:pt x="3419"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4" name="Google Shape;1434;p39"/>
            <p:cNvSpPr/>
            <p:nvPr/>
          </p:nvSpPr>
          <p:spPr>
            <a:xfrm>
              <a:off x="2745406" y="2282787"/>
              <a:ext cx="516908" cy="640769"/>
            </a:xfrm>
            <a:custGeom>
              <a:avLst/>
              <a:gdLst/>
              <a:ahLst/>
              <a:cxnLst/>
              <a:rect l="l" t="t" r="r" b="b"/>
              <a:pathLst>
                <a:path w="4407" h="5463" extrusionOk="0">
                  <a:moveTo>
                    <a:pt x="247" y="0"/>
                  </a:moveTo>
                  <a:lnTo>
                    <a:pt x="1" y="5463"/>
                  </a:lnTo>
                  <a:lnTo>
                    <a:pt x="4406" y="5463"/>
                  </a:lnTo>
                  <a:lnTo>
                    <a:pt x="3139" y="247"/>
                  </a:lnTo>
                  <a:lnTo>
                    <a:pt x="3069"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5" name="Google Shape;1435;p39"/>
            <p:cNvSpPr/>
            <p:nvPr/>
          </p:nvSpPr>
          <p:spPr>
            <a:xfrm>
              <a:off x="2774378" y="1448016"/>
              <a:ext cx="115885" cy="756654"/>
            </a:xfrm>
            <a:custGeom>
              <a:avLst/>
              <a:gdLst/>
              <a:ahLst/>
              <a:cxnLst/>
              <a:rect l="l" t="t" r="r" b="b"/>
              <a:pathLst>
                <a:path w="988" h="6451" extrusionOk="0">
                  <a:moveTo>
                    <a:pt x="247" y="0"/>
                  </a:moveTo>
                  <a:lnTo>
                    <a:pt x="0" y="6450"/>
                  </a:lnTo>
                  <a:lnTo>
                    <a:pt x="788" y="6450"/>
                  </a:lnTo>
                  <a:lnTo>
                    <a:pt x="988"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6" name="Google Shape;1436;p39"/>
            <p:cNvSpPr/>
            <p:nvPr/>
          </p:nvSpPr>
          <p:spPr>
            <a:xfrm>
              <a:off x="2948088" y="1448016"/>
              <a:ext cx="99464" cy="756654"/>
            </a:xfrm>
            <a:custGeom>
              <a:avLst/>
              <a:gdLst/>
              <a:ahLst/>
              <a:cxnLst/>
              <a:rect l="l" t="t" r="r" b="b"/>
              <a:pathLst>
                <a:path w="848" h="6451" extrusionOk="0">
                  <a:moveTo>
                    <a:pt x="0" y="0"/>
                  </a:moveTo>
                  <a:lnTo>
                    <a:pt x="0" y="6450"/>
                  </a:lnTo>
                  <a:lnTo>
                    <a:pt x="847" y="6450"/>
                  </a:lnTo>
                  <a:lnTo>
                    <a:pt x="847"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7" name="Google Shape;1437;p39"/>
            <p:cNvSpPr/>
            <p:nvPr/>
          </p:nvSpPr>
          <p:spPr>
            <a:xfrm>
              <a:off x="3067726" y="1448016"/>
              <a:ext cx="149196" cy="725337"/>
            </a:xfrm>
            <a:custGeom>
              <a:avLst/>
              <a:gdLst/>
              <a:ahLst/>
              <a:cxnLst/>
              <a:rect l="l" t="t" r="r" b="b"/>
              <a:pathLst>
                <a:path w="1272" h="6184" extrusionOk="0">
                  <a:moveTo>
                    <a:pt x="354" y="0"/>
                  </a:moveTo>
                  <a:cubicBezTo>
                    <a:pt x="354" y="0"/>
                    <a:pt x="1" y="6130"/>
                    <a:pt x="1" y="6167"/>
                  </a:cubicBezTo>
                  <a:cubicBezTo>
                    <a:pt x="1" y="6179"/>
                    <a:pt x="56" y="6183"/>
                    <a:pt x="129" y="6183"/>
                  </a:cubicBezTo>
                  <a:cubicBezTo>
                    <a:pt x="275" y="6183"/>
                    <a:pt x="494" y="6167"/>
                    <a:pt x="494" y="6167"/>
                  </a:cubicBezTo>
                  <a:lnTo>
                    <a:pt x="1271"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8" name="Google Shape;1438;p39"/>
            <p:cNvSpPr/>
            <p:nvPr/>
          </p:nvSpPr>
          <p:spPr>
            <a:xfrm>
              <a:off x="2129737" y="2282787"/>
              <a:ext cx="590802" cy="641238"/>
            </a:xfrm>
            <a:custGeom>
              <a:avLst/>
              <a:gdLst/>
              <a:ahLst/>
              <a:cxnLst/>
              <a:rect l="l" t="t" r="r" b="b"/>
              <a:pathLst>
                <a:path w="5037" h="5467" extrusionOk="0">
                  <a:moveTo>
                    <a:pt x="0" y="0"/>
                  </a:moveTo>
                  <a:lnTo>
                    <a:pt x="0" y="3032"/>
                  </a:lnTo>
                  <a:cubicBezTo>
                    <a:pt x="0" y="3032"/>
                    <a:pt x="1488" y="5466"/>
                    <a:pt x="1681" y="5466"/>
                  </a:cubicBezTo>
                  <a:cubicBezTo>
                    <a:pt x="1685" y="5466"/>
                    <a:pt x="1688" y="5465"/>
                    <a:pt x="1691" y="5463"/>
                  </a:cubicBezTo>
                  <a:cubicBezTo>
                    <a:pt x="1737" y="5429"/>
                    <a:pt x="2023" y="5418"/>
                    <a:pt x="2388" y="5418"/>
                  </a:cubicBezTo>
                  <a:cubicBezTo>
                    <a:pt x="3141" y="5418"/>
                    <a:pt x="4229" y="5466"/>
                    <a:pt x="4229" y="5466"/>
                  </a:cubicBezTo>
                  <a:lnTo>
                    <a:pt x="5036" y="144"/>
                  </a:lnTo>
                  <a:lnTo>
                    <a:pt x="0"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9" name="Google Shape;1439;p39"/>
            <p:cNvSpPr/>
            <p:nvPr/>
          </p:nvSpPr>
          <p:spPr>
            <a:xfrm>
              <a:off x="1703730" y="2625868"/>
              <a:ext cx="537552" cy="339210"/>
            </a:xfrm>
            <a:custGeom>
              <a:avLst/>
              <a:gdLst/>
              <a:ahLst/>
              <a:cxnLst/>
              <a:rect l="l" t="t" r="r" b="b"/>
              <a:pathLst>
                <a:path w="4583" h="2892" extrusionOk="0">
                  <a:moveTo>
                    <a:pt x="2822" y="0"/>
                  </a:moveTo>
                  <a:lnTo>
                    <a:pt x="0" y="213"/>
                  </a:lnTo>
                  <a:lnTo>
                    <a:pt x="0" y="1447"/>
                  </a:lnTo>
                  <a:lnTo>
                    <a:pt x="531" y="2892"/>
                  </a:lnTo>
                  <a:lnTo>
                    <a:pt x="4583" y="2541"/>
                  </a:lnTo>
                  <a:lnTo>
                    <a:pt x="282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0" name="Google Shape;1440;p39"/>
            <p:cNvSpPr/>
            <p:nvPr/>
          </p:nvSpPr>
          <p:spPr>
            <a:xfrm>
              <a:off x="1650128" y="2282787"/>
              <a:ext cx="425772" cy="343198"/>
            </a:xfrm>
            <a:custGeom>
              <a:avLst/>
              <a:gdLst/>
              <a:ahLst/>
              <a:cxnLst/>
              <a:rect l="l" t="t" r="r" b="b"/>
              <a:pathLst>
                <a:path w="3630" h="2926" extrusionOk="0">
                  <a:moveTo>
                    <a:pt x="1" y="0"/>
                  </a:moveTo>
                  <a:lnTo>
                    <a:pt x="177" y="2925"/>
                  </a:lnTo>
                  <a:lnTo>
                    <a:pt x="3629" y="2732"/>
                  </a:lnTo>
                  <a:lnTo>
                    <a:pt x="331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1" name="Google Shape;1441;p39"/>
            <p:cNvSpPr/>
            <p:nvPr/>
          </p:nvSpPr>
          <p:spPr>
            <a:xfrm>
              <a:off x="1649776" y="1373653"/>
              <a:ext cx="252413" cy="852013"/>
            </a:xfrm>
            <a:custGeom>
              <a:avLst/>
              <a:gdLst/>
              <a:ahLst/>
              <a:cxnLst/>
              <a:rect l="l" t="t" r="r" b="b"/>
              <a:pathLst>
                <a:path w="2152" h="7264" extrusionOk="0">
                  <a:moveTo>
                    <a:pt x="0" y="1"/>
                  </a:moveTo>
                  <a:lnTo>
                    <a:pt x="0" y="7224"/>
                  </a:lnTo>
                  <a:cubicBezTo>
                    <a:pt x="0" y="7252"/>
                    <a:pt x="86" y="7264"/>
                    <a:pt x="224" y="7264"/>
                  </a:cubicBezTo>
                  <a:cubicBezTo>
                    <a:pt x="775" y="7264"/>
                    <a:pt x="2151" y="7084"/>
                    <a:pt x="2151" y="7084"/>
                  </a:cubicBezTo>
                  <a:cubicBezTo>
                    <a:pt x="2151" y="7084"/>
                    <a:pt x="1801" y="254"/>
                    <a:pt x="181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2" name="Google Shape;1442;p39"/>
            <p:cNvSpPr/>
            <p:nvPr/>
          </p:nvSpPr>
          <p:spPr>
            <a:xfrm>
              <a:off x="1956027" y="1373653"/>
              <a:ext cx="90902" cy="809905"/>
            </a:xfrm>
            <a:custGeom>
              <a:avLst/>
              <a:gdLst/>
              <a:ahLst/>
              <a:cxnLst/>
              <a:rect l="l" t="t" r="r" b="b"/>
              <a:pathLst>
                <a:path w="775" h="6905" extrusionOk="0">
                  <a:moveTo>
                    <a:pt x="141" y="1"/>
                  </a:moveTo>
                  <a:cubicBezTo>
                    <a:pt x="1" y="71"/>
                    <a:pt x="141" y="6904"/>
                    <a:pt x="141" y="6904"/>
                  </a:cubicBezTo>
                  <a:lnTo>
                    <a:pt x="774" y="6771"/>
                  </a:lnTo>
                  <a:lnTo>
                    <a:pt x="774"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3" name="Google Shape;1443;p39"/>
            <p:cNvSpPr/>
            <p:nvPr/>
          </p:nvSpPr>
          <p:spPr>
            <a:xfrm>
              <a:off x="2096543" y="1373301"/>
              <a:ext cx="637250" cy="853303"/>
            </a:xfrm>
            <a:custGeom>
              <a:avLst/>
              <a:gdLst/>
              <a:ahLst/>
              <a:cxnLst/>
              <a:rect l="l" t="t" r="r" b="b"/>
              <a:pathLst>
                <a:path w="5433" h="7275" extrusionOk="0">
                  <a:moveTo>
                    <a:pt x="177" y="0"/>
                  </a:moveTo>
                  <a:lnTo>
                    <a:pt x="177" y="4202"/>
                  </a:lnTo>
                  <a:cubicBezTo>
                    <a:pt x="177" y="4202"/>
                    <a:pt x="1" y="7267"/>
                    <a:pt x="175" y="7267"/>
                  </a:cubicBezTo>
                  <a:cubicBezTo>
                    <a:pt x="175" y="7267"/>
                    <a:pt x="176" y="7267"/>
                    <a:pt x="177" y="7267"/>
                  </a:cubicBezTo>
                  <a:cubicBezTo>
                    <a:pt x="214" y="7262"/>
                    <a:pt x="465" y="7261"/>
                    <a:pt x="839" y="7261"/>
                  </a:cubicBezTo>
                  <a:cubicBezTo>
                    <a:pt x="1860" y="7261"/>
                    <a:pt x="3795" y="7274"/>
                    <a:pt x="4777" y="7274"/>
                  </a:cubicBezTo>
                  <a:cubicBezTo>
                    <a:pt x="5136" y="7274"/>
                    <a:pt x="5367" y="7272"/>
                    <a:pt x="5379" y="7267"/>
                  </a:cubicBezTo>
                  <a:cubicBezTo>
                    <a:pt x="5433" y="7244"/>
                    <a:pt x="5319" y="0"/>
                    <a:pt x="5319"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4" name="Google Shape;1444;p39"/>
            <p:cNvSpPr/>
            <p:nvPr/>
          </p:nvSpPr>
          <p:spPr>
            <a:xfrm>
              <a:off x="3320023" y="1373653"/>
              <a:ext cx="176173" cy="1229929"/>
            </a:xfrm>
            <a:custGeom>
              <a:avLst/>
              <a:gdLst/>
              <a:ahLst/>
              <a:cxnLst/>
              <a:rect l="l" t="t" r="r" b="b"/>
              <a:pathLst>
                <a:path w="1502" h="10486" extrusionOk="0">
                  <a:moveTo>
                    <a:pt x="708" y="1"/>
                  </a:moveTo>
                  <a:lnTo>
                    <a:pt x="1" y="8615"/>
                  </a:lnTo>
                  <a:lnTo>
                    <a:pt x="531" y="10486"/>
                  </a:lnTo>
                  <a:lnTo>
                    <a:pt x="1502" y="10483"/>
                  </a:lnTo>
                  <a:lnTo>
                    <a:pt x="1502"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5" name="Google Shape;1445;p39"/>
            <p:cNvSpPr/>
            <p:nvPr/>
          </p:nvSpPr>
          <p:spPr>
            <a:xfrm>
              <a:off x="3216805" y="4161930"/>
              <a:ext cx="484418" cy="488758"/>
            </a:xfrm>
            <a:custGeom>
              <a:avLst/>
              <a:gdLst/>
              <a:ahLst/>
              <a:cxnLst/>
              <a:rect l="l" t="t" r="r" b="b"/>
              <a:pathLst>
                <a:path w="4130" h="4167" extrusionOk="0">
                  <a:moveTo>
                    <a:pt x="3756" y="1"/>
                  </a:moveTo>
                  <a:lnTo>
                    <a:pt x="0" y="4166"/>
                  </a:lnTo>
                  <a:lnTo>
                    <a:pt x="4129" y="4166"/>
                  </a:lnTo>
                  <a:lnTo>
                    <a:pt x="3756"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6" name="Google Shape;1446;p39"/>
            <p:cNvSpPr/>
            <p:nvPr/>
          </p:nvSpPr>
          <p:spPr>
            <a:xfrm>
              <a:off x="1385750" y="4460088"/>
              <a:ext cx="550806" cy="190600"/>
            </a:xfrm>
            <a:custGeom>
              <a:avLst/>
              <a:gdLst/>
              <a:ahLst/>
              <a:cxnLst/>
              <a:rect l="l" t="t" r="r" b="b"/>
              <a:pathLst>
                <a:path w="4696" h="1625" extrusionOk="0">
                  <a:moveTo>
                    <a:pt x="2255" y="0"/>
                  </a:moveTo>
                  <a:lnTo>
                    <a:pt x="0" y="624"/>
                  </a:lnTo>
                  <a:lnTo>
                    <a:pt x="500" y="1624"/>
                  </a:lnTo>
                  <a:lnTo>
                    <a:pt x="4696" y="1624"/>
                  </a:lnTo>
                  <a:lnTo>
                    <a:pt x="4696" y="187"/>
                  </a:lnTo>
                  <a:lnTo>
                    <a:pt x="2255"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7" name="Google Shape;1447;p39"/>
            <p:cNvSpPr/>
            <p:nvPr/>
          </p:nvSpPr>
          <p:spPr>
            <a:xfrm>
              <a:off x="1794515" y="3002494"/>
              <a:ext cx="380262" cy="343198"/>
            </a:xfrm>
            <a:custGeom>
              <a:avLst/>
              <a:gdLst/>
              <a:ahLst/>
              <a:cxnLst/>
              <a:rect l="l" t="t" r="r" b="b"/>
              <a:pathLst>
                <a:path w="3242" h="2926" extrusionOk="0">
                  <a:moveTo>
                    <a:pt x="3242" y="1"/>
                  </a:moveTo>
                  <a:lnTo>
                    <a:pt x="0" y="101"/>
                  </a:lnTo>
                  <a:lnTo>
                    <a:pt x="754" y="2926"/>
                  </a:lnTo>
                  <a:lnTo>
                    <a:pt x="3242" y="2926"/>
                  </a:lnTo>
                  <a:lnTo>
                    <a:pt x="3242"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8" name="Google Shape;1448;p39"/>
            <p:cNvSpPr/>
            <p:nvPr/>
          </p:nvSpPr>
          <p:spPr>
            <a:xfrm>
              <a:off x="2438334" y="2957571"/>
              <a:ext cx="294639" cy="175118"/>
            </a:xfrm>
            <a:custGeom>
              <a:avLst/>
              <a:gdLst/>
              <a:ahLst/>
              <a:cxnLst/>
              <a:rect l="l" t="t" r="r" b="b"/>
              <a:pathLst>
                <a:path w="2512" h="1493" extrusionOk="0">
                  <a:moveTo>
                    <a:pt x="2305" y="0"/>
                  </a:moveTo>
                  <a:lnTo>
                    <a:pt x="1" y="217"/>
                  </a:lnTo>
                  <a:cubicBezTo>
                    <a:pt x="1" y="217"/>
                    <a:pt x="1301" y="1481"/>
                    <a:pt x="1338" y="1491"/>
                  </a:cubicBezTo>
                  <a:cubicBezTo>
                    <a:pt x="1342" y="1492"/>
                    <a:pt x="1355" y="1493"/>
                    <a:pt x="1376" y="1493"/>
                  </a:cubicBezTo>
                  <a:cubicBezTo>
                    <a:pt x="1578" y="1493"/>
                    <a:pt x="2512" y="1437"/>
                    <a:pt x="2479" y="1401"/>
                  </a:cubicBezTo>
                  <a:cubicBezTo>
                    <a:pt x="2445" y="1364"/>
                    <a:pt x="2305" y="0"/>
                    <a:pt x="230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449" name="Google Shape;1449;p39"/>
          <p:cNvGrpSpPr/>
          <p:nvPr/>
        </p:nvGrpSpPr>
        <p:grpSpPr>
          <a:xfrm>
            <a:off x="7393674" y="4321265"/>
            <a:ext cx="608029" cy="1734591"/>
            <a:chOff x="720072" y="2486890"/>
            <a:chExt cx="931228" cy="2656612"/>
          </a:xfrm>
        </p:grpSpPr>
        <p:sp>
          <p:nvSpPr>
            <p:cNvPr id="1450" name="Google Shape;1450;p39"/>
            <p:cNvSpPr/>
            <p:nvPr/>
          </p:nvSpPr>
          <p:spPr>
            <a:xfrm>
              <a:off x="1127259" y="2935297"/>
              <a:ext cx="39" cy="146106"/>
            </a:xfrm>
            <a:custGeom>
              <a:avLst/>
              <a:gdLst/>
              <a:ahLst/>
              <a:cxnLst/>
              <a:rect l="l" t="t" r="r" b="b"/>
              <a:pathLst>
                <a:path w="1" h="3736" extrusionOk="0">
                  <a:moveTo>
                    <a:pt x="1" y="1"/>
                  </a:moveTo>
                  <a:lnTo>
                    <a:pt x="1" y="3736"/>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1" name="Google Shape;1451;p39"/>
            <p:cNvSpPr/>
            <p:nvPr/>
          </p:nvSpPr>
          <p:spPr>
            <a:xfrm>
              <a:off x="1120415" y="2928453"/>
              <a:ext cx="13688" cy="159676"/>
            </a:xfrm>
            <a:custGeom>
              <a:avLst/>
              <a:gdLst/>
              <a:ahLst/>
              <a:cxnLst/>
              <a:rect l="l" t="t" r="r" b="b"/>
              <a:pathLst>
                <a:path w="350" h="4083" extrusionOk="0">
                  <a:moveTo>
                    <a:pt x="176" y="0"/>
                  </a:moveTo>
                  <a:cubicBezTo>
                    <a:pt x="79" y="0"/>
                    <a:pt x="0" y="79"/>
                    <a:pt x="0" y="176"/>
                  </a:cubicBezTo>
                  <a:lnTo>
                    <a:pt x="0" y="3909"/>
                  </a:lnTo>
                  <a:cubicBezTo>
                    <a:pt x="0" y="4003"/>
                    <a:pt x="79" y="4082"/>
                    <a:pt x="176" y="4082"/>
                  </a:cubicBezTo>
                  <a:cubicBezTo>
                    <a:pt x="270" y="4082"/>
                    <a:pt x="349" y="4007"/>
                    <a:pt x="349" y="3909"/>
                  </a:cubicBezTo>
                  <a:lnTo>
                    <a:pt x="349" y="176"/>
                  </a:lnTo>
                  <a:cubicBezTo>
                    <a:pt x="349" y="79"/>
                    <a:pt x="270" y="0"/>
                    <a:pt x="17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2" name="Google Shape;1452;p39"/>
            <p:cNvSpPr/>
            <p:nvPr/>
          </p:nvSpPr>
          <p:spPr>
            <a:xfrm>
              <a:off x="1179428" y="2981131"/>
              <a:ext cx="70902" cy="117909"/>
            </a:xfrm>
            <a:custGeom>
              <a:avLst/>
              <a:gdLst/>
              <a:ahLst/>
              <a:cxnLst/>
              <a:rect l="l" t="t" r="r" b="b"/>
              <a:pathLst>
                <a:path w="1813" h="3015" extrusionOk="0">
                  <a:moveTo>
                    <a:pt x="1813" y="1"/>
                  </a:moveTo>
                  <a:lnTo>
                    <a:pt x="0" y="3015"/>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3" name="Google Shape;1453;p39"/>
            <p:cNvSpPr/>
            <p:nvPr/>
          </p:nvSpPr>
          <p:spPr>
            <a:xfrm>
              <a:off x="1171724" y="2974326"/>
              <a:ext cx="86388" cy="131519"/>
            </a:xfrm>
            <a:custGeom>
              <a:avLst/>
              <a:gdLst/>
              <a:ahLst/>
              <a:cxnLst/>
              <a:rect l="l" t="t" r="r" b="b"/>
              <a:pathLst>
                <a:path w="2209" h="3363" extrusionOk="0">
                  <a:moveTo>
                    <a:pt x="2012" y="1"/>
                  </a:moveTo>
                  <a:cubicBezTo>
                    <a:pt x="1953" y="1"/>
                    <a:pt x="1895" y="31"/>
                    <a:pt x="1862" y="86"/>
                  </a:cubicBezTo>
                  <a:lnTo>
                    <a:pt x="50" y="3100"/>
                  </a:lnTo>
                  <a:cubicBezTo>
                    <a:pt x="0" y="3183"/>
                    <a:pt x="28" y="3289"/>
                    <a:pt x="109" y="3339"/>
                  </a:cubicBezTo>
                  <a:cubicBezTo>
                    <a:pt x="136" y="3356"/>
                    <a:pt x="168" y="3362"/>
                    <a:pt x="197" y="3362"/>
                  </a:cubicBezTo>
                  <a:cubicBezTo>
                    <a:pt x="257" y="3362"/>
                    <a:pt x="316" y="3331"/>
                    <a:pt x="347" y="3280"/>
                  </a:cubicBezTo>
                  <a:lnTo>
                    <a:pt x="2160" y="265"/>
                  </a:lnTo>
                  <a:cubicBezTo>
                    <a:pt x="2209" y="181"/>
                    <a:pt x="2183" y="74"/>
                    <a:pt x="2101" y="25"/>
                  </a:cubicBezTo>
                  <a:cubicBezTo>
                    <a:pt x="2073" y="8"/>
                    <a:pt x="2042" y="1"/>
                    <a:pt x="201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4" name="Google Shape;1454;p39"/>
            <p:cNvSpPr/>
            <p:nvPr/>
          </p:nvSpPr>
          <p:spPr>
            <a:xfrm>
              <a:off x="1229564" y="3064117"/>
              <a:ext cx="106685" cy="79075"/>
            </a:xfrm>
            <a:custGeom>
              <a:avLst/>
              <a:gdLst/>
              <a:ahLst/>
              <a:cxnLst/>
              <a:rect l="l" t="t" r="r" b="b"/>
              <a:pathLst>
                <a:path w="2728" h="2022" extrusionOk="0">
                  <a:moveTo>
                    <a:pt x="2728" y="1"/>
                  </a:moveTo>
                  <a:lnTo>
                    <a:pt x="1" y="2022"/>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5" name="Google Shape;1455;p39"/>
            <p:cNvSpPr/>
            <p:nvPr/>
          </p:nvSpPr>
          <p:spPr>
            <a:xfrm>
              <a:off x="1221860" y="3057273"/>
              <a:ext cx="122094" cy="92724"/>
            </a:xfrm>
            <a:custGeom>
              <a:avLst/>
              <a:gdLst/>
              <a:ahLst/>
              <a:cxnLst/>
              <a:rect l="l" t="t" r="r" b="b"/>
              <a:pathLst>
                <a:path w="3122" h="2371" extrusionOk="0">
                  <a:moveTo>
                    <a:pt x="2927" y="1"/>
                  </a:moveTo>
                  <a:cubicBezTo>
                    <a:pt x="2890" y="1"/>
                    <a:pt x="2853" y="12"/>
                    <a:pt x="2822" y="36"/>
                  </a:cubicBezTo>
                  <a:lnTo>
                    <a:pt x="96" y="2055"/>
                  </a:lnTo>
                  <a:cubicBezTo>
                    <a:pt x="17" y="2112"/>
                    <a:pt x="1" y="2222"/>
                    <a:pt x="58" y="2299"/>
                  </a:cubicBezTo>
                  <a:cubicBezTo>
                    <a:pt x="94" y="2345"/>
                    <a:pt x="145" y="2370"/>
                    <a:pt x="198" y="2370"/>
                  </a:cubicBezTo>
                  <a:cubicBezTo>
                    <a:pt x="235" y="2370"/>
                    <a:pt x="271" y="2360"/>
                    <a:pt x="302" y="2335"/>
                  </a:cubicBezTo>
                  <a:lnTo>
                    <a:pt x="3029" y="315"/>
                  </a:lnTo>
                  <a:cubicBezTo>
                    <a:pt x="3108" y="258"/>
                    <a:pt x="3122" y="148"/>
                    <a:pt x="3065" y="71"/>
                  </a:cubicBezTo>
                  <a:cubicBezTo>
                    <a:pt x="3032" y="25"/>
                    <a:pt x="2979" y="1"/>
                    <a:pt x="292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6" name="Google Shape;1456;p39"/>
            <p:cNvSpPr/>
            <p:nvPr/>
          </p:nvSpPr>
          <p:spPr>
            <a:xfrm>
              <a:off x="1250291" y="3193015"/>
              <a:ext cx="115563" cy="6648"/>
            </a:xfrm>
            <a:custGeom>
              <a:avLst/>
              <a:gdLst/>
              <a:ahLst/>
              <a:cxnLst/>
              <a:rect l="l" t="t" r="r" b="b"/>
              <a:pathLst>
                <a:path w="2955" h="170" extrusionOk="0">
                  <a:moveTo>
                    <a:pt x="2954" y="1"/>
                  </a:moveTo>
                  <a:lnTo>
                    <a:pt x="1" y="170"/>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7" name="Google Shape;1457;p39"/>
            <p:cNvSpPr/>
            <p:nvPr/>
          </p:nvSpPr>
          <p:spPr>
            <a:xfrm>
              <a:off x="1243369" y="3186171"/>
              <a:ext cx="129485" cy="20375"/>
            </a:xfrm>
            <a:custGeom>
              <a:avLst/>
              <a:gdLst/>
              <a:ahLst/>
              <a:cxnLst/>
              <a:rect l="l" t="t" r="r" b="b"/>
              <a:pathLst>
                <a:path w="3311" h="521" extrusionOk="0">
                  <a:moveTo>
                    <a:pt x="3125" y="0"/>
                  </a:moveTo>
                  <a:cubicBezTo>
                    <a:pt x="3124" y="0"/>
                    <a:pt x="3123" y="0"/>
                    <a:pt x="3121" y="0"/>
                  </a:cubicBezTo>
                  <a:lnTo>
                    <a:pt x="168" y="170"/>
                  </a:lnTo>
                  <a:cubicBezTo>
                    <a:pt x="72" y="178"/>
                    <a:pt x="1" y="258"/>
                    <a:pt x="7" y="355"/>
                  </a:cubicBezTo>
                  <a:cubicBezTo>
                    <a:pt x="10" y="447"/>
                    <a:pt x="87" y="520"/>
                    <a:pt x="178" y="520"/>
                  </a:cubicBezTo>
                  <a:cubicBezTo>
                    <a:pt x="184" y="520"/>
                    <a:pt x="186" y="520"/>
                    <a:pt x="190" y="516"/>
                  </a:cubicBezTo>
                  <a:lnTo>
                    <a:pt x="3143" y="347"/>
                  </a:lnTo>
                  <a:cubicBezTo>
                    <a:pt x="3240" y="339"/>
                    <a:pt x="3310" y="258"/>
                    <a:pt x="3306" y="162"/>
                  </a:cubicBezTo>
                  <a:cubicBezTo>
                    <a:pt x="3299" y="69"/>
                    <a:pt x="3220" y="0"/>
                    <a:pt x="3125"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8" name="Google Shape;1458;p39"/>
            <p:cNvSpPr/>
            <p:nvPr/>
          </p:nvSpPr>
          <p:spPr>
            <a:xfrm>
              <a:off x="1004383" y="2981131"/>
              <a:ext cx="70902" cy="117909"/>
            </a:xfrm>
            <a:custGeom>
              <a:avLst/>
              <a:gdLst/>
              <a:ahLst/>
              <a:cxnLst/>
              <a:rect l="l" t="t" r="r" b="b"/>
              <a:pathLst>
                <a:path w="1813" h="3015" extrusionOk="0">
                  <a:moveTo>
                    <a:pt x="0" y="1"/>
                  </a:moveTo>
                  <a:lnTo>
                    <a:pt x="1813" y="3015"/>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9" name="Google Shape;1459;p39"/>
            <p:cNvSpPr/>
            <p:nvPr/>
          </p:nvSpPr>
          <p:spPr>
            <a:xfrm>
              <a:off x="996523" y="2974326"/>
              <a:ext cx="86467" cy="131519"/>
            </a:xfrm>
            <a:custGeom>
              <a:avLst/>
              <a:gdLst/>
              <a:ahLst/>
              <a:cxnLst/>
              <a:rect l="l" t="t" r="r" b="b"/>
              <a:pathLst>
                <a:path w="2211" h="3363" extrusionOk="0">
                  <a:moveTo>
                    <a:pt x="198" y="1"/>
                  </a:moveTo>
                  <a:cubicBezTo>
                    <a:pt x="167" y="1"/>
                    <a:pt x="137" y="8"/>
                    <a:pt x="109" y="25"/>
                  </a:cubicBezTo>
                  <a:cubicBezTo>
                    <a:pt x="28" y="74"/>
                    <a:pt x="0" y="185"/>
                    <a:pt x="50" y="265"/>
                  </a:cubicBezTo>
                  <a:lnTo>
                    <a:pt x="1862" y="3280"/>
                  </a:lnTo>
                  <a:cubicBezTo>
                    <a:pt x="1898" y="3333"/>
                    <a:pt x="1953" y="3362"/>
                    <a:pt x="2014" y="3362"/>
                  </a:cubicBezTo>
                  <a:cubicBezTo>
                    <a:pt x="2045" y="3362"/>
                    <a:pt x="2075" y="3353"/>
                    <a:pt x="2102" y="3339"/>
                  </a:cubicBezTo>
                  <a:cubicBezTo>
                    <a:pt x="2183" y="3289"/>
                    <a:pt x="2211" y="3181"/>
                    <a:pt x="2162" y="3100"/>
                  </a:cubicBezTo>
                  <a:lnTo>
                    <a:pt x="349" y="86"/>
                  </a:lnTo>
                  <a:cubicBezTo>
                    <a:pt x="316" y="31"/>
                    <a:pt x="258" y="1"/>
                    <a:pt x="19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0" name="Google Shape;1460;p39"/>
            <p:cNvSpPr/>
            <p:nvPr/>
          </p:nvSpPr>
          <p:spPr>
            <a:xfrm>
              <a:off x="918464" y="3064117"/>
              <a:ext cx="106607" cy="79075"/>
            </a:xfrm>
            <a:custGeom>
              <a:avLst/>
              <a:gdLst/>
              <a:ahLst/>
              <a:cxnLst/>
              <a:rect l="l" t="t" r="r" b="b"/>
              <a:pathLst>
                <a:path w="2726" h="2022" extrusionOk="0">
                  <a:moveTo>
                    <a:pt x="1" y="1"/>
                  </a:moveTo>
                  <a:lnTo>
                    <a:pt x="2725" y="2022"/>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1" name="Google Shape;1461;p39"/>
            <p:cNvSpPr/>
            <p:nvPr/>
          </p:nvSpPr>
          <p:spPr>
            <a:xfrm>
              <a:off x="910760" y="3057312"/>
              <a:ext cx="122015" cy="92685"/>
            </a:xfrm>
            <a:custGeom>
              <a:avLst/>
              <a:gdLst/>
              <a:ahLst/>
              <a:cxnLst/>
              <a:rect l="l" t="t" r="r" b="b"/>
              <a:pathLst>
                <a:path w="3120" h="2370" extrusionOk="0">
                  <a:moveTo>
                    <a:pt x="196" y="1"/>
                  </a:moveTo>
                  <a:cubicBezTo>
                    <a:pt x="143" y="1"/>
                    <a:pt x="90" y="25"/>
                    <a:pt x="56" y="70"/>
                  </a:cubicBezTo>
                  <a:cubicBezTo>
                    <a:pt x="1" y="149"/>
                    <a:pt x="16" y="259"/>
                    <a:pt x="93" y="314"/>
                  </a:cubicBezTo>
                  <a:lnTo>
                    <a:pt x="2820" y="2334"/>
                  </a:lnTo>
                  <a:cubicBezTo>
                    <a:pt x="2851" y="2359"/>
                    <a:pt x="2887" y="2369"/>
                    <a:pt x="2922" y="2369"/>
                  </a:cubicBezTo>
                  <a:cubicBezTo>
                    <a:pt x="2977" y="2369"/>
                    <a:pt x="3029" y="2344"/>
                    <a:pt x="3062" y="2298"/>
                  </a:cubicBezTo>
                  <a:cubicBezTo>
                    <a:pt x="3119" y="2218"/>
                    <a:pt x="3102" y="2109"/>
                    <a:pt x="3027" y="2054"/>
                  </a:cubicBezTo>
                  <a:lnTo>
                    <a:pt x="300" y="35"/>
                  </a:lnTo>
                  <a:cubicBezTo>
                    <a:pt x="269" y="12"/>
                    <a:pt x="232" y="1"/>
                    <a:pt x="19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2" name="Google Shape;1462;p39"/>
            <p:cNvSpPr/>
            <p:nvPr/>
          </p:nvSpPr>
          <p:spPr>
            <a:xfrm>
              <a:off x="888899" y="3193015"/>
              <a:ext cx="115524" cy="6648"/>
            </a:xfrm>
            <a:custGeom>
              <a:avLst/>
              <a:gdLst/>
              <a:ahLst/>
              <a:cxnLst/>
              <a:rect l="l" t="t" r="r" b="b"/>
              <a:pathLst>
                <a:path w="2954" h="170" extrusionOk="0">
                  <a:moveTo>
                    <a:pt x="0" y="1"/>
                  </a:moveTo>
                  <a:lnTo>
                    <a:pt x="2953" y="170"/>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3" name="Google Shape;1463;p39"/>
            <p:cNvSpPr/>
            <p:nvPr/>
          </p:nvSpPr>
          <p:spPr>
            <a:xfrm>
              <a:off x="881859" y="3186249"/>
              <a:ext cx="129641" cy="20297"/>
            </a:xfrm>
            <a:custGeom>
              <a:avLst/>
              <a:gdLst/>
              <a:ahLst/>
              <a:cxnLst/>
              <a:rect l="l" t="t" r="r" b="b"/>
              <a:pathLst>
                <a:path w="3315" h="519" extrusionOk="0">
                  <a:moveTo>
                    <a:pt x="184" y="0"/>
                  </a:moveTo>
                  <a:cubicBezTo>
                    <a:pt x="91" y="0"/>
                    <a:pt x="12" y="70"/>
                    <a:pt x="7" y="164"/>
                  </a:cubicBezTo>
                  <a:cubicBezTo>
                    <a:pt x="1" y="258"/>
                    <a:pt x="74" y="343"/>
                    <a:pt x="170" y="347"/>
                  </a:cubicBezTo>
                  <a:lnTo>
                    <a:pt x="3123" y="518"/>
                  </a:lnTo>
                  <a:lnTo>
                    <a:pt x="3133" y="518"/>
                  </a:lnTo>
                  <a:cubicBezTo>
                    <a:pt x="3224" y="518"/>
                    <a:pt x="3301" y="445"/>
                    <a:pt x="3307" y="355"/>
                  </a:cubicBezTo>
                  <a:cubicBezTo>
                    <a:pt x="3315" y="258"/>
                    <a:pt x="3242" y="176"/>
                    <a:pt x="3145" y="170"/>
                  </a:cubicBezTo>
                  <a:lnTo>
                    <a:pt x="192" y="0"/>
                  </a:lnTo>
                  <a:cubicBezTo>
                    <a:pt x="189" y="0"/>
                    <a:pt x="187" y="0"/>
                    <a:pt x="18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4" name="Google Shape;1464;p39"/>
            <p:cNvSpPr/>
            <p:nvPr/>
          </p:nvSpPr>
          <p:spPr>
            <a:xfrm>
              <a:off x="862618" y="4281611"/>
              <a:ext cx="503235" cy="797832"/>
            </a:xfrm>
            <a:custGeom>
              <a:avLst/>
              <a:gdLst/>
              <a:ahLst/>
              <a:cxnLst/>
              <a:rect l="l" t="t" r="r" b="b"/>
              <a:pathLst>
                <a:path w="12868" h="20401" extrusionOk="0">
                  <a:moveTo>
                    <a:pt x="0" y="0"/>
                  </a:moveTo>
                  <a:lnTo>
                    <a:pt x="0" y="20401"/>
                  </a:lnTo>
                  <a:lnTo>
                    <a:pt x="12867" y="20401"/>
                  </a:lnTo>
                  <a:lnTo>
                    <a:pt x="12867"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5" name="Google Shape;1465;p39"/>
            <p:cNvSpPr/>
            <p:nvPr/>
          </p:nvSpPr>
          <p:spPr>
            <a:xfrm>
              <a:off x="925269" y="4564437"/>
              <a:ext cx="39" cy="515163"/>
            </a:xfrm>
            <a:custGeom>
              <a:avLst/>
              <a:gdLst/>
              <a:ahLst/>
              <a:cxnLst/>
              <a:rect l="l" t="t" r="r" b="b"/>
              <a:pathLst>
                <a:path w="1" h="13173" extrusionOk="0">
                  <a:moveTo>
                    <a:pt x="0" y="1"/>
                  </a:moveTo>
                  <a:lnTo>
                    <a:pt x="0" y="13173"/>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6" name="Google Shape;1466;p39"/>
            <p:cNvSpPr/>
            <p:nvPr/>
          </p:nvSpPr>
          <p:spPr>
            <a:xfrm>
              <a:off x="918464" y="4564437"/>
              <a:ext cx="13609" cy="515007"/>
            </a:xfrm>
            <a:custGeom>
              <a:avLst/>
              <a:gdLst/>
              <a:ahLst/>
              <a:cxnLst/>
              <a:rect l="l" t="t" r="r" b="b"/>
              <a:pathLst>
                <a:path w="348" h="13169" extrusionOk="0">
                  <a:moveTo>
                    <a:pt x="1" y="1"/>
                  </a:moveTo>
                  <a:lnTo>
                    <a:pt x="1" y="13169"/>
                  </a:lnTo>
                  <a:lnTo>
                    <a:pt x="347" y="13169"/>
                  </a:lnTo>
                  <a:lnTo>
                    <a:pt x="347"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7" name="Google Shape;1467;p39"/>
            <p:cNvSpPr/>
            <p:nvPr/>
          </p:nvSpPr>
          <p:spPr>
            <a:xfrm>
              <a:off x="1021942" y="4564437"/>
              <a:ext cx="39" cy="515163"/>
            </a:xfrm>
            <a:custGeom>
              <a:avLst/>
              <a:gdLst/>
              <a:ahLst/>
              <a:cxnLst/>
              <a:rect l="l" t="t" r="r" b="b"/>
              <a:pathLst>
                <a:path w="1" h="13173" extrusionOk="0">
                  <a:moveTo>
                    <a:pt x="1" y="1"/>
                  </a:moveTo>
                  <a:lnTo>
                    <a:pt x="1" y="13173"/>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8" name="Google Shape;1468;p39"/>
            <p:cNvSpPr/>
            <p:nvPr/>
          </p:nvSpPr>
          <p:spPr>
            <a:xfrm>
              <a:off x="1015255" y="4564437"/>
              <a:ext cx="13570" cy="515007"/>
            </a:xfrm>
            <a:custGeom>
              <a:avLst/>
              <a:gdLst/>
              <a:ahLst/>
              <a:cxnLst/>
              <a:rect l="l" t="t" r="r" b="b"/>
              <a:pathLst>
                <a:path w="347" h="13169" extrusionOk="0">
                  <a:moveTo>
                    <a:pt x="0" y="1"/>
                  </a:moveTo>
                  <a:lnTo>
                    <a:pt x="0" y="13169"/>
                  </a:lnTo>
                  <a:lnTo>
                    <a:pt x="347" y="13169"/>
                  </a:lnTo>
                  <a:lnTo>
                    <a:pt x="347"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9" name="Google Shape;1469;p39"/>
            <p:cNvSpPr/>
            <p:nvPr/>
          </p:nvSpPr>
          <p:spPr>
            <a:xfrm>
              <a:off x="1113610"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0" name="Google Shape;1470;p39"/>
            <p:cNvSpPr/>
            <p:nvPr/>
          </p:nvSpPr>
          <p:spPr>
            <a:xfrm>
              <a:off x="1106845" y="4580705"/>
              <a:ext cx="13609" cy="515085"/>
            </a:xfrm>
            <a:custGeom>
              <a:avLst/>
              <a:gdLst/>
              <a:ahLst/>
              <a:cxnLst/>
              <a:rect l="l" t="t" r="r" b="b"/>
              <a:pathLst>
                <a:path w="348" h="13171" extrusionOk="0">
                  <a:moveTo>
                    <a:pt x="1" y="0"/>
                  </a:moveTo>
                  <a:lnTo>
                    <a:pt x="1" y="13171"/>
                  </a:lnTo>
                  <a:lnTo>
                    <a:pt x="347" y="13171"/>
                  </a:lnTo>
                  <a:lnTo>
                    <a:pt x="347"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1" name="Google Shape;1471;p39"/>
            <p:cNvSpPr/>
            <p:nvPr/>
          </p:nvSpPr>
          <p:spPr>
            <a:xfrm>
              <a:off x="1202384"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2" name="Google Shape;1472;p39"/>
            <p:cNvSpPr/>
            <p:nvPr/>
          </p:nvSpPr>
          <p:spPr>
            <a:xfrm>
              <a:off x="1195619" y="4580705"/>
              <a:ext cx="13570" cy="515085"/>
            </a:xfrm>
            <a:custGeom>
              <a:avLst/>
              <a:gdLst/>
              <a:ahLst/>
              <a:cxnLst/>
              <a:rect l="l" t="t" r="r" b="b"/>
              <a:pathLst>
                <a:path w="347" h="13171" extrusionOk="0">
                  <a:moveTo>
                    <a:pt x="0" y="0"/>
                  </a:moveTo>
                  <a:lnTo>
                    <a:pt x="0" y="13171"/>
                  </a:lnTo>
                  <a:lnTo>
                    <a:pt x="347" y="13171"/>
                  </a:lnTo>
                  <a:lnTo>
                    <a:pt x="347"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3" name="Google Shape;1473;p39"/>
            <p:cNvSpPr/>
            <p:nvPr/>
          </p:nvSpPr>
          <p:spPr>
            <a:xfrm>
              <a:off x="1311181" y="4486691"/>
              <a:ext cx="39" cy="609099"/>
            </a:xfrm>
            <a:custGeom>
              <a:avLst/>
              <a:gdLst/>
              <a:ahLst/>
              <a:cxnLst/>
              <a:rect l="l" t="t" r="r" b="b"/>
              <a:pathLst>
                <a:path w="1" h="15575" extrusionOk="0">
                  <a:moveTo>
                    <a:pt x="0" y="1"/>
                  </a:moveTo>
                  <a:lnTo>
                    <a:pt x="0" y="15575"/>
                  </a:lnTo>
                </a:path>
              </a:pathLst>
            </a:custGeom>
            <a:solidFill>
              <a:srgbClr val="F4E9E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4" name="Google Shape;1474;p39"/>
            <p:cNvSpPr/>
            <p:nvPr/>
          </p:nvSpPr>
          <p:spPr>
            <a:xfrm>
              <a:off x="1304299" y="4486691"/>
              <a:ext cx="13688" cy="609099"/>
            </a:xfrm>
            <a:custGeom>
              <a:avLst/>
              <a:gdLst/>
              <a:ahLst/>
              <a:cxnLst/>
              <a:rect l="l" t="t" r="r" b="b"/>
              <a:pathLst>
                <a:path w="350" h="15575" extrusionOk="0">
                  <a:moveTo>
                    <a:pt x="1" y="1"/>
                  </a:moveTo>
                  <a:lnTo>
                    <a:pt x="1" y="15575"/>
                  </a:lnTo>
                  <a:lnTo>
                    <a:pt x="350" y="15575"/>
                  </a:lnTo>
                  <a:lnTo>
                    <a:pt x="35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5" name="Google Shape;1475;p39"/>
            <p:cNvSpPr/>
            <p:nvPr/>
          </p:nvSpPr>
          <p:spPr>
            <a:xfrm>
              <a:off x="812913" y="3486556"/>
              <a:ext cx="602686" cy="1481040"/>
            </a:xfrm>
            <a:custGeom>
              <a:avLst/>
              <a:gdLst/>
              <a:ahLst/>
              <a:cxnLst/>
              <a:rect l="l" t="t" r="r" b="b"/>
              <a:pathLst>
                <a:path w="15411" h="37871" extrusionOk="0">
                  <a:moveTo>
                    <a:pt x="5312" y="1"/>
                  </a:moveTo>
                  <a:cubicBezTo>
                    <a:pt x="2379" y="1"/>
                    <a:pt x="1" y="2379"/>
                    <a:pt x="1" y="5312"/>
                  </a:cubicBezTo>
                  <a:lnTo>
                    <a:pt x="1" y="13106"/>
                  </a:lnTo>
                  <a:lnTo>
                    <a:pt x="1" y="30356"/>
                  </a:lnTo>
                  <a:lnTo>
                    <a:pt x="1" y="37226"/>
                  </a:lnTo>
                  <a:cubicBezTo>
                    <a:pt x="1" y="37612"/>
                    <a:pt x="318" y="37871"/>
                    <a:pt x="650" y="37871"/>
                  </a:cubicBezTo>
                  <a:cubicBezTo>
                    <a:pt x="801" y="37871"/>
                    <a:pt x="955" y="37818"/>
                    <a:pt x="1084" y="37699"/>
                  </a:cubicBezTo>
                  <a:lnTo>
                    <a:pt x="15202" y="24621"/>
                  </a:lnTo>
                  <a:cubicBezTo>
                    <a:pt x="15334" y="24499"/>
                    <a:pt x="15409" y="24326"/>
                    <a:pt x="15411" y="24148"/>
                  </a:cubicBezTo>
                  <a:lnTo>
                    <a:pt x="15411" y="5312"/>
                  </a:lnTo>
                  <a:cubicBezTo>
                    <a:pt x="15411" y="2379"/>
                    <a:pt x="13033" y="1"/>
                    <a:pt x="10099"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6" name="Google Shape;1476;p39"/>
            <p:cNvSpPr/>
            <p:nvPr/>
          </p:nvSpPr>
          <p:spPr>
            <a:xfrm>
              <a:off x="806069" y="3479790"/>
              <a:ext cx="616178" cy="1494650"/>
            </a:xfrm>
            <a:custGeom>
              <a:avLst/>
              <a:gdLst/>
              <a:ahLst/>
              <a:cxnLst/>
              <a:rect l="l" t="t" r="r" b="b"/>
              <a:pathLst>
                <a:path w="15756" h="38219" extrusionOk="0">
                  <a:moveTo>
                    <a:pt x="10274" y="347"/>
                  </a:moveTo>
                  <a:cubicBezTo>
                    <a:pt x="13105" y="347"/>
                    <a:pt x="15411" y="2652"/>
                    <a:pt x="15411" y="5485"/>
                  </a:cubicBezTo>
                  <a:lnTo>
                    <a:pt x="15411" y="24321"/>
                  </a:lnTo>
                  <a:cubicBezTo>
                    <a:pt x="15411" y="24451"/>
                    <a:pt x="15357" y="24578"/>
                    <a:pt x="15261" y="24666"/>
                  </a:cubicBezTo>
                  <a:lnTo>
                    <a:pt x="1143" y="37744"/>
                  </a:lnTo>
                  <a:cubicBezTo>
                    <a:pt x="1051" y="37827"/>
                    <a:pt x="940" y="37870"/>
                    <a:pt x="826" y="37870"/>
                  </a:cubicBezTo>
                  <a:cubicBezTo>
                    <a:pt x="762" y="37870"/>
                    <a:pt x="697" y="37856"/>
                    <a:pt x="633" y="37829"/>
                  </a:cubicBezTo>
                  <a:cubicBezTo>
                    <a:pt x="495" y="37769"/>
                    <a:pt x="349" y="37626"/>
                    <a:pt x="349" y="37399"/>
                  </a:cubicBezTo>
                  <a:lnTo>
                    <a:pt x="349" y="5485"/>
                  </a:lnTo>
                  <a:cubicBezTo>
                    <a:pt x="349" y="2652"/>
                    <a:pt x="2654" y="347"/>
                    <a:pt x="5487" y="347"/>
                  </a:cubicBezTo>
                  <a:close/>
                  <a:moveTo>
                    <a:pt x="5485" y="0"/>
                  </a:moveTo>
                  <a:cubicBezTo>
                    <a:pt x="2461" y="0"/>
                    <a:pt x="0" y="2461"/>
                    <a:pt x="0" y="5485"/>
                  </a:cubicBezTo>
                  <a:lnTo>
                    <a:pt x="0" y="37395"/>
                  </a:lnTo>
                  <a:cubicBezTo>
                    <a:pt x="0" y="37728"/>
                    <a:pt x="189" y="38014"/>
                    <a:pt x="493" y="38148"/>
                  </a:cubicBezTo>
                  <a:cubicBezTo>
                    <a:pt x="601" y="38197"/>
                    <a:pt x="713" y="38219"/>
                    <a:pt x="826" y="38219"/>
                  </a:cubicBezTo>
                  <a:cubicBezTo>
                    <a:pt x="1025" y="38219"/>
                    <a:pt x="1222" y="38142"/>
                    <a:pt x="1373" y="38000"/>
                  </a:cubicBezTo>
                  <a:lnTo>
                    <a:pt x="15493" y="24922"/>
                  </a:lnTo>
                  <a:cubicBezTo>
                    <a:pt x="15661" y="24767"/>
                    <a:pt x="15755" y="24548"/>
                    <a:pt x="15755" y="24321"/>
                  </a:cubicBezTo>
                  <a:lnTo>
                    <a:pt x="15755" y="5485"/>
                  </a:lnTo>
                  <a:cubicBezTo>
                    <a:pt x="15755" y="2461"/>
                    <a:pt x="13297" y="0"/>
                    <a:pt x="1027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7" name="Google Shape;1477;p39"/>
            <p:cNvSpPr/>
            <p:nvPr/>
          </p:nvSpPr>
          <p:spPr>
            <a:xfrm>
              <a:off x="794962" y="3663322"/>
              <a:ext cx="668856" cy="748752"/>
            </a:xfrm>
            <a:custGeom>
              <a:avLst/>
              <a:gdLst/>
              <a:ahLst/>
              <a:cxnLst/>
              <a:rect l="l" t="t" r="r" b="b"/>
              <a:pathLst>
                <a:path w="17103" h="19146" extrusionOk="0">
                  <a:moveTo>
                    <a:pt x="13700" y="0"/>
                  </a:moveTo>
                  <a:cubicBezTo>
                    <a:pt x="13456" y="0"/>
                    <a:pt x="13194" y="20"/>
                    <a:pt x="12911" y="63"/>
                  </a:cubicBezTo>
                  <a:lnTo>
                    <a:pt x="1" y="11754"/>
                  </a:lnTo>
                  <a:lnTo>
                    <a:pt x="1" y="19146"/>
                  </a:lnTo>
                  <a:lnTo>
                    <a:pt x="16845" y="3889"/>
                  </a:lnTo>
                  <a:cubicBezTo>
                    <a:pt x="16845" y="3889"/>
                    <a:pt x="17102" y="0"/>
                    <a:pt x="13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8" name="Google Shape;1478;p39"/>
            <p:cNvSpPr/>
            <p:nvPr/>
          </p:nvSpPr>
          <p:spPr>
            <a:xfrm>
              <a:off x="788119" y="3656478"/>
              <a:ext cx="677342" cy="771004"/>
            </a:xfrm>
            <a:custGeom>
              <a:avLst/>
              <a:gdLst/>
              <a:ahLst/>
              <a:cxnLst/>
              <a:rect l="l" t="t" r="r" b="b"/>
              <a:pathLst>
                <a:path w="17320" h="19715" extrusionOk="0">
                  <a:moveTo>
                    <a:pt x="13872" y="352"/>
                  </a:moveTo>
                  <a:cubicBezTo>
                    <a:pt x="14673" y="352"/>
                    <a:pt x="15323" y="577"/>
                    <a:pt x="15810" y="1026"/>
                  </a:cubicBezTo>
                  <a:cubicBezTo>
                    <a:pt x="16839" y="1966"/>
                    <a:pt x="16855" y="3631"/>
                    <a:pt x="16849" y="3987"/>
                  </a:cubicBezTo>
                  <a:lnTo>
                    <a:pt x="349" y="18933"/>
                  </a:lnTo>
                  <a:lnTo>
                    <a:pt x="349" y="12008"/>
                  </a:lnTo>
                  <a:lnTo>
                    <a:pt x="13159" y="406"/>
                  </a:lnTo>
                  <a:cubicBezTo>
                    <a:pt x="13408" y="370"/>
                    <a:pt x="13646" y="352"/>
                    <a:pt x="13872" y="352"/>
                  </a:cubicBezTo>
                  <a:close/>
                  <a:moveTo>
                    <a:pt x="13872" y="1"/>
                  </a:moveTo>
                  <a:cubicBezTo>
                    <a:pt x="13614" y="1"/>
                    <a:pt x="13343" y="22"/>
                    <a:pt x="13058" y="65"/>
                  </a:cubicBezTo>
                  <a:lnTo>
                    <a:pt x="13007" y="73"/>
                  </a:lnTo>
                  <a:lnTo>
                    <a:pt x="0" y="11852"/>
                  </a:lnTo>
                  <a:lnTo>
                    <a:pt x="0" y="19715"/>
                  </a:lnTo>
                  <a:lnTo>
                    <a:pt x="17188" y="4147"/>
                  </a:lnTo>
                  <a:lnTo>
                    <a:pt x="17193" y="4076"/>
                  </a:lnTo>
                  <a:cubicBezTo>
                    <a:pt x="17199" y="3987"/>
                    <a:pt x="17320" y="1934"/>
                    <a:pt x="16051" y="766"/>
                  </a:cubicBezTo>
                  <a:cubicBezTo>
                    <a:pt x="15494" y="257"/>
                    <a:pt x="14765" y="1"/>
                    <a:pt x="1387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9" name="Google Shape;1479;p39"/>
            <p:cNvSpPr/>
            <p:nvPr/>
          </p:nvSpPr>
          <p:spPr>
            <a:xfrm>
              <a:off x="794962" y="3506931"/>
              <a:ext cx="624899" cy="772490"/>
            </a:xfrm>
            <a:custGeom>
              <a:avLst/>
              <a:gdLst/>
              <a:ahLst/>
              <a:cxnLst/>
              <a:rect l="l" t="t" r="r" b="b"/>
              <a:pathLst>
                <a:path w="15979" h="19753" extrusionOk="0">
                  <a:moveTo>
                    <a:pt x="12797" y="0"/>
                  </a:moveTo>
                  <a:cubicBezTo>
                    <a:pt x="12569" y="0"/>
                    <a:pt x="12324" y="21"/>
                    <a:pt x="12060" y="65"/>
                  </a:cubicBezTo>
                  <a:lnTo>
                    <a:pt x="1" y="12124"/>
                  </a:lnTo>
                  <a:lnTo>
                    <a:pt x="1" y="19752"/>
                  </a:lnTo>
                  <a:lnTo>
                    <a:pt x="15738" y="4015"/>
                  </a:lnTo>
                  <a:cubicBezTo>
                    <a:pt x="15738" y="4013"/>
                    <a:pt x="15978" y="0"/>
                    <a:pt x="1279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0" name="Google Shape;1480;p39"/>
            <p:cNvSpPr/>
            <p:nvPr/>
          </p:nvSpPr>
          <p:spPr>
            <a:xfrm>
              <a:off x="788119" y="3500126"/>
              <a:ext cx="633893" cy="795603"/>
            </a:xfrm>
            <a:custGeom>
              <a:avLst/>
              <a:gdLst/>
              <a:ahLst/>
              <a:cxnLst/>
              <a:rect l="l" t="t" r="r" b="b"/>
              <a:pathLst>
                <a:path w="16209" h="20344" extrusionOk="0">
                  <a:moveTo>
                    <a:pt x="12962" y="349"/>
                  </a:moveTo>
                  <a:cubicBezTo>
                    <a:pt x="13655" y="349"/>
                    <a:pt x="14227" y="547"/>
                    <a:pt x="14668" y="942"/>
                  </a:cubicBezTo>
                  <a:cubicBezTo>
                    <a:pt x="15736" y="1902"/>
                    <a:pt x="15749" y="3746"/>
                    <a:pt x="15739" y="4112"/>
                  </a:cubicBezTo>
                  <a:lnTo>
                    <a:pt x="349" y="19505"/>
                  </a:lnTo>
                  <a:lnTo>
                    <a:pt x="349" y="12371"/>
                  </a:lnTo>
                  <a:lnTo>
                    <a:pt x="12317" y="400"/>
                  </a:lnTo>
                  <a:cubicBezTo>
                    <a:pt x="12543" y="366"/>
                    <a:pt x="12758" y="349"/>
                    <a:pt x="12962" y="349"/>
                  </a:cubicBezTo>
                  <a:close/>
                  <a:moveTo>
                    <a:pt x="12972" y="1"/>
                  </a:moveTo>
                  <a:cubicBezTo>
                    <a:pt x="12729" y="1"/>
                    <a:pt x="12473" y="23"/>
                    <a:pt x="12205" y="67"/>
                  </a:cubicBezTo>
                  <a:lnTo>
                    <a:pt x="12152" y="77"/>
                  </a:lnTo>
                  <a:lnTo>
                    <a:pt x="0" y="12227"/>
                  </a:lnTo>
                  <a:lnTo>
                    <a:pt x="0" y="20344"/>
                  </a:lnTo>
                  <a:lnTo>
                    <a:pt x="16080" y="4262"/>
                  </a:lnTo>
                  <a:lnTo>
                    <a:pt x="16084" y="4197"/>
                  </a:lnTo>
                  <a:cubicBezTo>
                    <a:pt x="16090" y="4102"/>
                    <a:pt x="16208" y="1858"/>
                    <a:pt x="14902" y="684"/>
                  </a:cubicBezTo>
                  <a:cubicBezTo>
                    <a:pt x="14398" y="229"/>
                    <a:pt x="13750" y="1"/>
                    <a:pt x="1297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1" name="Google Shape;1481;p39"/>
            <p:cNvSpPr/>
            <p:nvPr/>
          </p:nvSpPr>
          <p:spPr>
            <a:xfrm>
              <a:off x="1172115" y="3495942"/>
              <a:ext cx="170235" cy="1048472"/>
            </a:xfrm>
            <a:custGeom>
              <a:avLst/>
              <a:gdLst/>
              <a:ahLst/>
              <a:cxnLst/>
              <a:rect l="l" t="t" r="r" b="b"/>
              <a:pathLst>
                <a:path w="4353" h="26810" extrusionOk="0">
                  <a:moveTo>
                    <a:pt x="2178" y="1"/>
                  </a:moveTo>
                  <a:cubicBezTo>
                    <a:pt x="2102" y="1"/>
                    <a:pt x="2026" y="5"/>
                    <a:pt x="1949" y="13"/>
                  </a:cubicBezTo>
                  <a:cubicBezTo>
                    <a:pt x="840" y="129"/>
                    <a:pt x="0" y="1063"/>
                    <a:pt x="0" y="2178"/>
                  </a:cubicBezTo>
                  <a:lnTo>
                    <a:pt x="0" y="26548"/>
                  </a:lnTo>
                  <a:cubicBezTo>
                    <a:pt x="0" y="26708"/>
                    <a:pt x="130" y="26809"/>
                    <a:pt x="263" y="26809"/>
                  </a:cubicBezTo>
                  <a:cubicBezTo>
                    <a:pt x="336" y="26809"/>
                    <a:pt x="409" y="26779"/>
                    <a:pt x="463" y="26712"/>
                  </a:cubicBezTo>
                  <a:lnTo>
                    <a:pt x="4352" y="21838"/>
                  </a:lnTo>
                  <a:lnTo>
                    <a:pt x="4352" y="2178"/>
                  </a:lnTo>
                  <a:cubicBezTo>
                    <a:pt x="4352" y="963"/>
                    <a:pt x="3364" y="1"/>
                    <a:pt x="217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2" name="Google Shape;1482;p39"/>
            <p:cNvSpPr/>
            <p:nvPr/>
          </p:nvSpPr>
          <p:spPr>
            <a:xfrm>
              <a:off x="1165232" y="3489215"/>
              <a:ext cx="183805" cy="1061925"/>
            </a:xfrm>
            <a:custGeom>
              <a:avLst/>
              <a:gdLst/>
              <a:ahLst/>
              <a:cxnLst/>
              <a:rect l="l" t="t" r="r" b="b"/>
              <a:pathLst>
                <a:path w="4700" h="27154" extrusionOk="0">
                  <a:moveTo>
                    <a:pt x="2351" y="348"/>
                  </a:moveTo>
                  <a:cubicBezTo>
                    <a:pt x="2844" y="348"/>
                    <a:pt x="3325" y="530"/>
                    <a:pt x="3691" y="863"/>
                  </a:cubicBezTo>
                  <a:cubicBezTo>
                    <a:pt x="4113" y="1243"/>
                    <a:pt x="4353" y="1785"/>
                    <a:pt x="4353" y="2350"/>
                  </a:cubicBezTo>
                  <a:lnTo>
                    <a:pt x="4353" y="21945"/>
                  </a:lnTo>
                  <a:lnTo>
                    <a:pt x="501" y="26772"/>
                  </a:lnTo>
                  <a:cubicBezTo>
                    <a:pt x="481" y="26798"/>
                    <a:pt x="457" y="26804"/>
                    <a:pt x="437" y="26804"/>
                  </a:cubicBezTo>
                  <a:cubicBezTo>
                    <a:pt x="423" y="26804"/>
                    <a:pt x="412" y="26802"/>
                    <a:pt x="405" y="26799"/>
                  </a:cubicBezTo>
                  <a:cubicBezTo>
                    <a:pt x="389" y="26795"/>
                    <a:pt x="350" y="26772"/>
                    <a:pt x="350" y="26718"/>
                  </a:cubicBezTo>
                  <a:lnTo>
                    <a:pt x="350" y="2348"/>
                  </a:lnTo>
                  <a:cubicBezTo>
                    <a:pt x="350" y="1320"/>
                    <a:pt x="1120" y="467"/>
                    <a:pt x="2142" y="358"/>
                  </a:cubicBezTo>
                  <a:cubicBezTo>
                    <a:pt x="2211" y="350"/>
                    <a:pt x="2282" y="348"/>
                    <a:pt x="2351" y="348"/>
                  </a:cubicBezTo>
                  <a:close/>
                  <a:moveTo>
                    <a:pt x="2348" y="1"/>
                  </a:moveTo>
                  <a:cubicBezTo>
                    <a:pt x="2267" y="1"/>
                    <a:pt x="2186" y="5"/>
                    <a:pt x="2105" y="13"/>
                  </a:cubicBezTo>
                  <a:cubicBezTo>
                    <a:pt x="905" y="142"/>
                    <a:pt x="1" y="1144"/>
                    <a:pt x="1" y="2350"/>
                  </a:cubicBezTo>
                  <a:lnTo>
                    <a:pt x="1" y="26720"/>
                  </a:lnTo>
                  <a:cubicBezTo>
                    <a:pt x="1" y="26908"/>
                    <a:pt x="115" y="27067"/>
                    <a:pt x="293" y="27130"/>
                  </a:cubicBezTo>
                  <a:cubicBezTo>
                    <a:pt x="340" y="27146"/>
                    <a:pt x="389" y="27154"/>
                    <a:pt x="438" y="27154"/>
                  </a:cubicBezTo>
                  <a:cubicBezTo>
                    <a:pt x="568" y="27154"/>
                    <a:pt x="690" y="27095"/>
                    <a:pt x="773" y="26988"/>
                  </a:cubicBezTo>
                  <a:lnTo>
                    <a:pt x="4700" y="22069"/>
                  </a:lnTo>
                  <a:lnTo>
                    <a:pt x="4700" y="2350"/>
                  </a:lnTo>
                  <a:cubicBezTo>
                    <a:pt x="4700" y="1686"/>
                    <a:pt x="4418" y="1050"/>
                    <a:pt x="3921" y="605"/>
                  </a:cubicBezTo>
                  <a:cubicBezTo>
                    <a:pt x="3489" y="214"/>
                    <a:pt x="2926" y="1"/>
                    <a:pt x="234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3" name="Google Shape;1483;p39"/>
            <p:cNvSpPr/>
            <p:nvPr/>
          </p:nvSpPr>
          <p:spPr>
            <a:xfrm>
              <a:off x="762699" y="3115035"/>
              <a:ext cx="192878" cy="729590"/>
            </a:xfrm>
            <a:custGeom>
              <a:avLst/>
              <a:gdLst/>
              <a:ahLst/>
              <a:cxnLst/>
              <a:rect l="l" t="t" r="r" b="b"/>
              <a:pathLst>
                <a:path w="4932" h="18656" extrusionOk="0">
                  <a:moveTo>
                    <a:pt x="2067" y="1"/>
                  </a:moveTo>
                  <a:cubicBezTo>
                    <a:pt x="932" y="1"/>
                    <a:pt x="0" y="933"/>
                    <a:pt x="0" y="2067"/>
                  </a:cubicBezTo>
                  <a:lnTo>
                    <a:pt x="0" y="16589"/>
                  </a:lnTo>
                  <a:cubicBezTo>
                    <a:pt x="0" y="17724"/>
                    <a:pt x="932" y="18656"/>
                    <a:pt x="2067" y="18656"/>
                  </a:cubicBezTo>
                  <a:lnTo>
                    <a:pt x="2865" y="18656"/>
                  </a:lnTo>
                  <a:cubicBezTo>
                    <a:pt x="3999" y="18656"/>
                    <a:pt x="4931" y="17726"/>
                    <a:pt x="4931" y="16589"/>
                  </a:cubicBezTo>
                  <a:lnTo>
                    <a:pt x="4931" y="2067"/>
                  </a:lnTo>
                  <a:cubicBezTo>
                    <a:pt x="4931" y="933"/>
                    <a:pt x="3999" y="1"/>
                    <a:pt x="2865"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4" name="Google Shape;1484;p39"/>
            <p:cNvSpPr/>
            <p:nvPr/>
          </p:nvSpPr>
          <p:spPr>
            <a:xfrm>
              <a:off x="755972" y="3108347"/>
              <a:ext cx="206292" cy="743082"/>
            </a:xfrm>
            <a:custGeom>
              <a:avLst/>
              <a:gdLst/>
              <a:ahLst/>
              <a:cxnLst/>
              <a:rect l="l" t="t" r="r" b="b"/>
              <a:pathLst>
                <a:path w="5275" h="19001" extrusionOk="0">
                  <a:moveTo>
                    <a:pt x="3037" y="347"/>
                  </a:moveTo>
                  <a:cubicBezTo>
                    <a:pt x="4079" y="347"/>
                    <a:pt x="4928" y="1194"/>
                    <a:pt x="4928" y="2238"/>
                  </a:cubicBezTo>
                  <a:lnTo>
                    <a:pt x="4928" y="16760"/>
                  </a:lnTo>
                  <a:cubicBezTo>
                    <a:pt x="4928" y="17802"/>
                    <a:pt x="4081" y="18651"/>
                    <a:pt x="3037" y="18651"/>
                  </a:cubicBezTo>
                  <a:lnTo>
                    <a:pt x="2239" y="18651"/>
                  </a:lnTo>
                  <a:cubicBezTo>
                    <a:pt x="1197" y="18651"/>
                    <a:pt x="347" y="17804"/>
                    <a:pt x="347" y="16760"/>
                  </a:cubicBezTo>
                  <a:lnTo>
                    <a:pt x="347" y="2238"/>
                  </a:lnTo>
                  <a:cubicBezTo>
                    <a:pt x="347" y="1196"/>
                    <a:pt x="1195" y="347"/>
                    <a:pt x="2239" y="347"/>
                  </a:cubicBezTo>
                  <a:close/>
                  <a:moveTo>
                    <a:pt x="2239" y="0"/>
                  </a:moveTo>
                  <a:cubicBezTo>
                    <a:pt x="1005" y="0"/>
                    <a:pt x="1" y="1003"/>
                    <a:pt x="1" y="2238"/>
                  </a:cubicBezTo>
                  <a:lnTo>
                    <a:pt x="1" y="16760"/>
                  </a:lnTo>
                  <a:cubicBezTo>
                    <a:pt x="1" y="17993"/>
                    <a:pt x="1003" y="19000"/>
                    <a:pt x="2239" y="19000"/>
                  </a:cubicBezTo>
                  <a:lnTo>
                    <a:pt x="3037" y="19000"/>
                  </a:lnTo>
                  <a:cubicBezTo>
                    <a:pt x="4270" y="19000"/>
                    <a:pt x="5275" y="17995"/>
                    <a:pt x="5275" y="16760"/>
                  </a:cubicBezTo>
                  <a:lnTo>
                    <a:pt x="5275" y="2238"/>
                  </a:lnTo>
                  <a:cubicBezTo>
                    <a:pt x="5275" y="1005"/>
                    <a:pt x="4274" y="0"/>
                    <a:pt x="303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5" name="Google Shape;1485;p39"/>
            <p:cNvSpPr/>
            <p:nvPr/>
          </p:nvSpPr>
          <p:spPr>
            <a:xfrm>
              <a:off x="762699" y="3115035"/>
              <a:ext cx="192878" cy="458340"/>
            </a:xfrm>
            <a:custGeom>
              <a:avLst/>
              <a:gdLst/>
              <a:ahLst/>
              <a:cxnLst/>
              <a:rect l="l" t="t" r="r" b="b"/>
              <a:pathLst>
                <a:path w="4932" h="11720" extrusionOk="0">
                  <a:moveTo>
                    <a:pt x="2067" y="1"/>
                  </a:moveTo>
                  <a:cubicBezTo>
                    <a:pt x="932" y="1"/>
                    <a:pt x="0" y="933"/>
                    <a:pt x="0" y="2067"/>
                  </a:cubicBezTo>
                  <a:lnTo>
                    <a:pt x="0" y="9652"/>
                  </a:lnTo>
                  <a:cubicBezTo>
                    <a:pt x="0" y="10787"/>
                    <a:pt x="932" y="11719"/>
                    <a:pt x="2067" y="11719"/>
                  </a:cubicBezTo>
                  <a:lnTo>
                    <a:pt x="2865" y="11719"/>
                  </a:lnTo>
                  <a:cubicBezTo>
                    <a:pt x="3999" y="11719"/>
                    <a:pt x="4931" y="10789"/>
                    <a:pt x="4931" y="9652"/>
                  </a:cubicBezTo>
                  <a:lnTo>
                    <a:pt x="4931" y="2067"/>
                  </a:lnTo>
                  <a:cubicBezTo>
                    <a:pt x="4931" y="933"/>
                    <a:pt x="3999" y="1"/>
                    <a:pt x="2865"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6" name="Google Shape;1486;p39"/>
            <p:cNvSpPr/>
            <p:nvPr/>
          </p:nvSpPr>
          <p:spPr>
            <a:xfrm>
              <a:off x="755972" y="3108347"/>
              <a:ext cx="206292" cy="471871"/>
            </a:xfrm>
            <a:custGeom>
              <a:avLst/>
              <a:gdLst/>
              <a:ahLst/>
              <a:cxnLst/>
              <a:rect l="l" t="t" r="r" b="b"/>
              <a:pathLst>
                <a:path w="5275" h="12066" extrusionOk="0">
                  <a:moveTo>
                    <a:pt x="3037" y="347"/>
                  </a:moveTo>
                  <a:cubicBezTo>
                    <a:pt x="4079" y="347"/>
                    <a:pt x="4928" y="1194"/>
                    <a:pt x="4928" y="2238"/>
                  </a:cubicBezTo>
                  <a:lnTo>
                    <a:pt x="4928" y="9823"/>
                  </a:lnTo>
                  <a:cubicBezTo>
                    <a:pt x="4928" y="10866"/>
                    <a:pt x="4081" y="11715"/>
                    <a:pt x="3037" y="11715"/>
                  </a:cubicBezTo>
                  <a:lnTo>
                    <a:pt x="2239" y="11715"/>
                  </a:lnTo>
                  <a:cubicBezTo>
                    <a:pt x="1197" y="11715"/>
                    <a:pt x="347" y="10868"/>
                    <a:pt x="347" y="9823"/>
                  </a:cubicBezTo>
                  <a:lnTo>
                    <a:pt x="347" y="2238"/>
                  </a:lnTo>
                  <a:cubicBezTo>
                    <a:pt x="347" y="1196"/>
                    <a:pt x="1195" y="347"/>
                    <a:pt x="2239" y="347"/>
                  </a:cubicBezTo>
                  <a:close/>
                  <a:moveTo>
                    <a:pt x="2239" y="0"/>
                  </a:moveTo>
                  <a:cubicBezTo>
                    <a:pt x="1005" y="0"/>
                    <a:pt x="1" y="1003"/>
                    <a:pt x="1" y="2238"/>
                  </a:cubicBezTo>
                  <a:lnTo>
                    <a:pt x="1" y="9825"/>
                  </a:lnTo>
                  <a:cubicBezTo>
                    <a:pt x="1" y="11059"/>
                    <a:pt x="1003" y="12065"/>
                    <a:pt x="2239" y="12065"/>
                  </a:cubicBezTo>
                  <a:lnTo>
                    <a:pt x="3037" y="12065"/>
                  </a:lnTo>
                  <a:cubicBezTo>
                    <a:pt x="4270" y="12065"/>
                    <a:pt x="5275" y="11059"/>
                    <a:pt x="5275" y="9823"/>
                  </a:cubicBezTo>
                  <a:lnTo>
                    <a:pt x="5275" y="2238"/>
                  </a:lnTo>
                  <a:cubicBezTo>
                    <a:pt x="5275" y="1005"/>
                    <a:pt x="4274" y="0"/>
                    <a:pt x="303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7" name="Google Shape;1487;p39"/>
            <p:cNvSpPr/>
            <p:nvPr/>
          </p:nvSpPr>
          <p:spPr>
            <a:xfrm>
              <a:off x="793437" y="2710546"/>
              <a:ext cx="94014" cy="641441"/>
            </a:xfrm>
            <a:custGeom>
              <a:avLst/>
              <a:gdLst/>
              <a:ahLst/>
              <a:cxnLst/>
              <a:rect l="l" t="t" r="r" b="b"/>
              <a:pathLst>
                <a:path w="2404" h="16402" extrusionOk="0">
                  <a:moveTo>
                    <a:pt x="1007" y="1"/>
                  </a:moveTo>
                  <a:cubicBezTo>
                    <a:pt x="453" y="1"/>
                    <a:pt x="0" y="454"/>
                    <a:pt x="0" y="1007"/>
                  </a:cubicBezTo>
                  <a:lnTo>
                    <a:pt x="0" y="15395"/>
                  </a:lnTo>
                  <a:cubicBezTo>
                    <a:pt x="0" y="15949"/>
                    <a:pt x="453" y="16402"/>
                    <a:pt x="1007" y="16402"/>
                  </a:cubicBezTo>
                  <a:lnTo>
                    <a:pt x="1397" y="16402"/>
                  </a:lnTo>
                  <a:cubicBezTo>
                    <a:pt x="1951" y="16402"/>
                    <a:pt x="2404" y="15949"/>
                    <a:pt x="2404" y="15395"/>
                  </a:cubicBezTo>
                  <a:lnTo>
                    <a:pt x="2404" y="1007"/>
                  </a:lnTo>
                  <a:cubicBezTo>
                    <a:pt x="2404" y="454"/>
                    <a:pt x="1951" y="1"/>
                    <a:pt x="139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8" name="Google Shape;1488;p39"/>
            <p:cNvSpPr/>
            <p:nvPr/>
          </p:nvSpPr>
          <p:spPr>
            <a:xfrm>
              <a:off x="786711" y="2703858"/>
              <a:ext cx="107546" cy="654933"/>
            </a:xfrm>
            <a:custGeom>
              <a:avLst/>
              <a:gdLst/>
              <a:ahLst/>
              <a:cxnLst/>
              <a:rect l="l" t="t" r="r" b="b"/>
              <a:pathLst>
                <a:path w="2750" h="16747" extrusionOk="0">
                  <a:moveTo>
                    <a:pt x="1569" y="347"/>
                  </a:moveTo>
                  <a:cubicBezTo>
                    <a:pt x="2026" y="347"/>
                    <a:pt x="2400" y="721"/>
                    <a:pt x="2400" y="1180"/>
                  </a:cubicBezTo>
                  <a:lnTo>
                    <a:pt x="2400" y="15566"/>
                  </a:lnTo>
                  <a:cubicBezTo>
                    <a:pt x="2400" y="16025"/>
                    <a:pt x="2026" y="16400"/>
                    <a:pt x="1569" y="16400"/>
                  </a:cubicBezTo>
                  <a:lnTo>
                    <a:pt x="1179" y="16400"/>
                  </a:lnTo>
                  <a:cubicBezTo>
                    <a:pt x="722" y="16400"/>
                    <a:pt x="347" y="16025"/>
                    <a:pt x="347" y="15566"/>
                  </a:cubicBezTo>
                  <a:lnTo>
                    <a:pt x="347" y="1180"/>
                  </a:lnTo>
                  <a:cubicBezTo>
                    <a:pt x="347" y="721"/>
                    <a:pt x="722" y="347"/>
                    <a:pt x="1179" y="347"/>
                  </a:cubicBezTo>
                  <a:close/>
                  <a:moveTo>
                    <a:pt x="1179" y="0"/>
                  </a:moveTo>
                  <a:cubicBezTo>
                    <a:pt x="529" y="0"/>
                    <a:pt x="1" y="528"/>
                    <a:pt x="1" y="1178"/>
                  </a:cubicBezTo>
                  <a:lnTo>
                    <a:pt x="1" y="15566"/>
                  </a:lnTo>
                  <a:cubicBezTo>
                    <a:pt x="1" y="16216"/>
                    <a:pt x="529" y="16746"/>
                    <a:pt x="1179" y="16746"/>
                  </a:cubicBezTo>
                  <a:lnTo>
                    <a:pt x="1569" y="16746"/>
                  </a:lnTo>
                  <a:cubicBezTo>
                    <a:pt x="2219" y="16746"/>
                    <a:pt x="2749" y="16216"/>
                    <a:pt x="2749" y="15566"/>
                  </a:cubicBezTo>
                  <a:lnTo>
                    <a:pt x="2749" y="1178"/>
                  </a:lnTo>
                  <a:cubicBezTo>
                    <a:pt x="2749" y="528"/>
                    <a:pt x="2219" y="0"/>
                    <a:pt x="156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9" name="Google Shape;1489;p39"/>
            <p:cNvSpPr/>
            <p:nvPr/>
          </p:nvSpPr>
          <p:spPr>
            <a:xfrm>
              <a:off x="817293" y="2671477"/>
              <a:ext cx="46264" cy="274887"/>
            </a:xfrm>
            <a:custGeom>
              <a:avLst/>
              <a:gdLst/>
              <a:ahLst/>
              <a:cxnLst/>
              <a:rect l="l" t="t" r="r" b="b"/>
              <a:pathLst>
                <a:path w="1183" h="7029" extrusionOk="0">
                  <a:moveTo>
                    <a:pt x="495" y="1"/>
                  </a:moveTo>
                  <a:cubicBezTo>
                    <a:pt x="223" y="1"/>
                    <a:pt x="1" y="221"/>
                    <a:pt x="1" y="495"/>
                  </a:cubicBezTo>
                  <a:lnTo>
                    <a:pt x="1" y="6534"/>
                  </a:lnTo>
                  <a:cubicBezTo>
                    <a:pt x="1" y="6808"/>
                    <a:pt x="223" y="7028"/>
                    <a:pt x="495" y="7028"/>
                  </a:cubicBezTo>
                  <a:lnTo>
                    <a:pt x="688" y="7028"/>
                  </a:lnTo>
                  <a:cubicBezTo>
                    <a:pt x="958" y="7028"/>
                    <a:pt x="1183" y="6808"/>
                    <a:pt x="1183" y="6534"/>
                  </a:cubicBezTo>
                  <a:lnTo>
                    <a:pt x="1183" y="495"/>
                  </a:lnTo>
                  <a:cubicBezTo>
                    <a:pt x="1183" y="221"/>
                    <a:pt x="962" y="1"/>
                    <a:pt x="68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0" name="Google Shape;1490;p39"/>
            <p:cNvSpPr/>
            <p:nvPr/>
          </p:nvSpPr>
          <p:spPr>
            <a:xfrm>
              <a:off x="810449" y="2664634"/>
              <a:ext cx="59991" cy="288574"/>
            </a:xfrm>
            <a:custGeom>
              <a:avLst/>
              <a:gdLst/>
              <a:ahLst/>
              <a:cxnLst/>
              <a:rect l="l" t="t" r="r" b="b"/>
              <a:pathLst>
                <a:path w="1534" h="7379" extrusionOk="0">
                  <a:moveTo>
                    <a:pt x="863" y="349"/>
                  </a:moveTo>
                  <a:cubicBezTo>
                    <a:pt x="1041" y="349"/>
                    <a:pt x="1183" y="493"/>
                    <a:pt x="1183" y="670"/>
                  </a:cubicBezTo>
                  <a:lnTo>
                    <a:pt x="1183" y="6709"/>
                  </a:lnTo>
                  <a:cubicBezTo>
                    <a:pt x="1183" y="6886"/>
                    <a:pt x="1041" y="7030"/>
                    <a:pt x="863" y="7030"/>
                  </a:cubicBezTo>
                  <a:lnTo>
                    <a:pt x="670" y="7030"/>
                  </a:lnTo>
                  <a:cubicBezTo>
                    <a:pt x="497" y="7030"/>
                    <a:pt x="351" y="6886"/>
                    <a:pt x="351" y="6709"/>
                  </a:cubicBezTo>
                  <a:lnTo>
                    <a:pt x="351" y="670"/>
                  </a:lnTo>
                  <a:cubicBezTo>
                    <a:pt x="351" y="493"/>
                    <a:pt x="493" y="349"/>
                    <a:pt x="670" y="349"/>
                  </a:cubicBezTo>
                  <a:close/>
                  <a:moveTo>
                    <a:pt x="670" y="0"/>
                  </a:moveTo>
                  <a:cubicBezTo>
                    <a:pt x="302" y="0"/>
                    <a:pt x="1" y="300"/>
                    <a:pt x="1" y="670"/>
                  </a:cubicBezTo>
                  <a:lnTo>
                    <a:pt x="1" y="6709"/>
                  </a:lnTo>
                  <a:cubicBezTo>
                    <a:pt x="1" y="7079"/>
                    <a:pt x="302" y="7379"/>
                    <a:pt x="670" y="7379"/>
                  </a:cubicBezTo>
                  <a:lnTo>
                    <a:pt x="863" y="7379"/>
                  </a:lnTo>
                  <a:cubicBezTo>
                    <a:pt x="1232" y="7379"/>
                    <a:pt x="1531" y="7079"/>
                    <a:pt x="1533" y="6709"/>
                  </a:cubicBezTo>
                  <a:lnTo>
                    <a:pt x="1533" y="670"/>
                  </a:lnTo>
                  <a:cubicBezTo>
                    <a:pt x="1533" y="300"/>
                    <a:pt x="1232" y="0"/>
                    <a:pt x="86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1" name="Google Shape;1491;p39"/>
            <p:cNvSpPr/>
            <p:nvPr/>
          </p:nvSpPr>
          <p:spPr>
            <a:xfrm>
              <a:off x="793437" y="2493616"/>
              <a:ext cx="94014" cy="155257"/>
            </a:xfrm>
            <a:custGeom>
              <a:avLst/>
              <a:gdLst/>
              <a:ahLst/>
              <a:cxnLst/>
              <a:rect l="l" t="t" r="r" b="b"/>
              <a:pathLst>
                <a:path w="2404" h="3970" extrusionOk="0">
                  <a:moveTo>
                    <a:pt x="1985" y="1"/>
                  </a:moveTo>
                  <a:cubicBezTo>
                    <a:pt x="1923" y="1"/>
                    <a:pt x="1860" y="15"/>
                    <a:pt x="1799" y="45"/>
                  </a:cubicBezTo>
                  <a:lnTo>
                    <a:pt x="666" y="611"/>
                  </a:lnTo>
                  <a:cubicBezTo>
                    <a:pt x="256" y="813"/>
                    <a:pt x="0" y="1229"/>
                    <a:pt x="0" y="1684"/>
                  </a:cubicBezTo>
                  <a:lnTo>
                    <a:pt x="0" y="2768"/>
                  </a:lnTo>
                  <a:cubicBezTo>
                    <a:pt x="0" y="3434"/>
                    <a:pt x="540" y="3970"/>
                    <a:pt x="1202" y="3970"/>
                  </a:cubicBezTo>
                  <a:cubicBezTo>
                    <a:pt x="1864" y="3970"/>
                    <a:pt x="2404" y="3434"/>
                    <a:pt x="2402" y="2768"/>
                  </a:cubicBezTo>
                  <a:lnTo>
                    <a:pt x="2402" y="419"/>
                  </a:lnTo>
                  <a:cubicBezTo>
                    <a:pt x="2402" y="177"/>
                    <a:pt x="2204" y="1"/>
                    <a:pt x="1985"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2" name="Google Shape;1492;p39"/>
            <p:cNvSpPr/>
            <p:nvPr/>
          </p:nvSpPr>
          <p:spPr>
            <a:xfrm>
              <a:off x="786711" y="2486890"/>
              <a:ext cx="107546" cy="168827"/>
            </a:xfrm>
            <a:custGeom>
              <a:avLst/>
              <a:gdLst/>
              <a:ahLst/>
              <a:cxnLst/>
              <a:rect l="l" t="t" r="r" b="b"/>
              <a:pathLst>
                <a:path w="2750" h="4317" extrusionOk="0">
                  <a:moveTo>
                    <a:pt x="2158" y="347"/>
                  </a:moveTo>
                  <a:cubicBezTo>
                    <a:pt x="2201" y="347"/>
                    <a:pt x="2247" y="359"/>
                    <a:pt x="2286" y="387"/>
                  </a:cubicBezTo>
                  <a:cubicBezTo>
                    <a:pt x="2359" y="430"/>
                    <a:pt x="2400" y="507"/>
                    <a:pt x="2400" y="593"/>
                  </a:cubicBezTo>
                  <a:lnTo>
                    <a:pt x="2400" y="2942"/>
                  </a:lnTo>
                  <a:cubicBezTo>
                    <a:pt x="2400" y="3509"/>
                    <a:pt x="1941" y="3970"/>
                    <a:pt x="1374" y="3970"/>
                  </a:cubicBezTo>
                  <a:cubicBezTo>
                    <a:pt x="808" y="3970"/>
                    <a:pt x="347" y="3509"/>
                    <a:pt x="347" y="2942"/>
                  </a:cubicBezTo>
                  <a:lnTo>
                    <a:pt x="347" y="1858"/>
                  </a:lnTo>
                  <a:cubicBezTo>
                    <a:pt x="347" y="1468"/>
                    <a:pt x="566" y="1116"/>
                    <a:pt x="917" y="940"/>
                  </a:cubicBezTo>
                  <a:lnTo>
                    <a:pt x="2050" y="375"/>
                  </a:lnTo>
                  <a:cubicBezTo>
                    <a:pt x="2083" y="357"/>
                    <a:pt x="2121" y="347"/>
                    <a:pt x="2158" y="347"/>
                  </a:cubicBezTo>
                  <a:close/>
                  <a:moveTo>
                    <a:pt x="2160" y="1"/>
                  </a:moveTo>
                  <a:cubicBezTo>
                    <a:pt x="2070" y="1"/>
                    <a:pt x="1979" y="22"/>
                    <a:pt x="1894" y="63"/>
                  </a:cubicBezTo>
                  <a:lnTo>
                    <a:pt x="761" y="629"/>
                  </a:lnTo>
                  <a:cubicBezTo>
                    <a:pt x="290" y="863"/>
                    <a:pt x="1" y="1334"/>
                    <a:pt x="1" y="1858"/>
                  </a:cubicBezTo>
                  <a:lnTo>
                    <a:pt x="1" y="2942"/>
                  </a:lnTo>
                  <a:cubicBezTo>
                    <a:pt x="1" y="3700"/>
                    <a:pt x="615" y="4317"/>
                    <a:pt x="1374" y="4317"/>
                  </a:cubicBezTo>
                  <a:cubicBezTo>
                    <a:pt x="2132" y="4317"/>
                    <a:pt x="2749" y="3698"/>
                    <a:pt x="2749" y="2942"/>
                  </a:cubicBezTo>
                  <a:lnTo>
                    <a:pt x="2749" y="593"/>
                  </a:lnTo>
                  <a:cubicBezTo>
                    <a:pt x="2749" y="387"/>
                    <a:pt x="2643" y="199"/>
                    <a:pt x="2467" y="91"/>
                  </a:cubicBezTo>
                  <a:cubicBezTo>
                    <a:pt x="2372" y="30"/>
                    <a:pt x="2267" y="1"/>
                    <a:pt x="216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3" name="Google Shape;1493;p39"/>
            <p:cNvSpPr/>
            <p:nvPr/>
          </p:nvSpPr>
          <p:spPr>
            <a:xfrm>
              <a:off x="1377821" y="3673568"/>
              <a:ext cx="152206" cy="495727"/>
            </a:xfrm>
            <a:custGeom>
              <a:avLst/>
              <a:gdLst/>
              <a:ahLst/>
              <a:cxnLst/>
              <a:rect l="l" t="t" r="r" b="b"/>
              <a:pathLst>
                <a:path w="3892" h="12676" extrusionOk="0">
                  <a:moveTo>
                    <a:pt x="1632" y="0"/>
                  </a:moveTo>
                  <a:cubicBezTo>
                    <a:pt x="735" y="0"/>
                    <a:pt x="0" y="733"/>
                    <a:pt x="0" y="1629"/>
                  </a:cubicBezTo>
                  <a:lnTo>
                    <a:pt x="0" y="11045"/>
                  </a:lnTo>
                  <a:cubicBezTo>
                    <a:pt x="0" y="11941"/>
                    <a:pt x="735" y="12676"/>
                    <a:pt x="1632" y="12676"/>
                  </a:cubicBezTo>
                  <a:lnTo>
                    <a:pt x="2262" y="12676"/>
                  </a:lnTo>
                  <a:cubicBezTo>
                    <a:pt x="3159" y="12676"/>
                    <a:pt x="3891" y="11941"/>
                    <a:pt x="3891" y="11045"/>
                  </a:cubicBezTo>
                  <a:lnTo>
                    <a:pt x="3891" y="1629"/>
                  </a:lnTo>
                  <a:cubicBezTo>
                    <a:pt x="3891" y="735"/>
                    <a:pt x="3159" y="0"/>
                    <a:pt x="2262"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4" name="Google Shape;1494;p39"/>
            <p:cNvSpPr/>
            <p:nvPr/>
          </p:nvSpPr>
          <p:spPr>
            <a:xfrm>
              <a:off x="1370977" y="3666685"/>
              <a:ext cx="165894" cy="509493"/>
            </a:xfrm>
            <a:custGeom>
              <a:avLst/>
              <a:gdLst/>
              <a:ahLst/>
              <a:cxnLst/>
              <a:rect l="l" t="t" r="r" b="b"/>
              <a:pathLst>
                <a:path w="4242" h="13028" extrusionOk="0">
                  <a:moveTo>
                    <a:pt x="2437" y="352"/>
                  </a:moveTo>
                  <a:cubicBezTo>
                    <a:pt x="3241" y="352"/>
                    <a:pt x="3895" y="1006"/>
                    <a:pt x="3895" y="1809"/>
                  </a:cubicBezTo>
                  <a:lnTo>
                    <a:pt x="3895" y="11225"/>
                  </a:lnTo>
                  <a:cubicBezTo>
                    <a:pt x="3895" y="12028"/>
                    <a:pt x="3239" y="12682"/>
                    <a:pt x="2437" y="12682"/>
                  </a:cubicBezTo>
                  <a:lnTo>
                    <a:pt x="1807" y="12682"/>
                  </a:lnTo>
                  <a:cubicBezTo>
                    <a:pt x="1001" y="12682"/>
                    <a:pt x="349" y="12026"/>
                    <a:pt x="349" y="11225"/>
                  </a:cubicBezTo>
                  <a:lnTo>
                    <a:pt x="349" y="1809"/>
                  </a:lnTo>
                  <a:cubicBezTo>
                    <a:pt x="349" y="1004"/>
                    <a:pt x="1003" y="352"/>
                    <a:pt x="1807" y="352"/>
                  </a:cubicBezTo>
                  <a:close/>
                  <a:moveTo>
                    <a:pt x="1807" y="1"/>
                  </a:moveTo>
                  <a:cubicBezTo>
                    <a:pt x="812" y="1"/>
                    <a:pt x="0" y="811"/>
                    <a:pt x="0" y="1805"/>
                  </a:cubicBezTo>
                  <a:lnTo>
                    <a:pt x="0" y="11221"/>
                  </a:lnTo>
                  <a:cubicBezTo>
                    <a:pt x="0" y="12216"/>
                    <a:pt x="812" y="13027"/>
                    <a:pt x="1807" y="13027"/>
                  </a:cubicBezTo>
                  <a:lnTo>
                    <a:pt x="2437" y="13027"/>
                  </a:lnTo>
                  <a:cubicBezTo>
                    <a:pt x="3432" y="13027"/>
                    <a:pt x="4240" y="12216"/>
                    <a:pt x="4242" y="11221"/>
                  </a:cubicBezTo>
                  <a:lnTo>
                    <a:pt x="4242" y="1805"/>
                  </a:lnTo>
                  <a:cubicBezTo>
                    <a:pt x="4242" y="811"/>
                    <a:pt x="3432" y="1"/>
                    <a:pt x="24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5" name="Google Shape;1495;p39"/>
            <p:cNvSpPr/>
            <p:nvPr/>
          </p:nvSpPr>
          <p:spPr>
            <a:xfrm>
              <a:off x="728323" y="5055001"/>
              <a:ext cx="740461" cy="81617"/>
            </a:xfrm>
            <a:custGeom>
              <a:avLst/>
              <a:gdLst/>
              <a:ahLst/>
              <a:cxnLst/>
              <a:rect l="l" t="t" r="r" b="b"/>
              <a:pathLst>
                <a:path w="18934" h="2087" extrusionOk="0">
                  <a:moveTo>
                    <a:pt x="499" y="0"/>
                  </a:moveTo>
                  <a:cubicBezTo>
                    <a:pt x="225" y="0"/>
                    <a:pt x="0" y="223"/>
                    <a:pt x="0" y="499"/>
                  </a:cubicBezTo>
                  <a:lnTo>
                    <a:pt x="0" y="1588"/>
                  </a:lnTo>
                  <a:cubicBezTo>
                    <a:pt x="0" y="1862"/>
                    <a:pt x="223" y="2087"/>
                    <a:pt x="499" y="2087"/>
                  </a:cubicBezTo>
                  <a:lnTo>
                    <a:pt x="18433" y="2087"/>
                  </a:lnTo>
                  <a:cubicBezTo>
                    <a:pt x="18709" y="2087"/>
                    <a:pt x="18933" y="1862"/>
                    <a:pt x="18931" y="1588"/>
                  </a:cubicBezTo>
                  <a:lnTo>
                    <a:pt x="18931" y="499"/>
                  </a:lnTo>
                  <a:cubicBezTo>
                    <a:pt x="18931" y="225"/>
                    <a:pt x="18709" y="0"/>
                    <a:pt x="1843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6" name="Google Shape;1496;p39"/>
            <p:cNvSpPr/>
            <p:nvPr/>
          </p:nvSpPr>
          <p:spPr>
            <a:xfrm>
              <a:off x="721597" y="5048157"/>
              <a:ext cx="754032" cy="95344"/>
            </a:xfrm>
            <a:custGeom>
              <a:avLst/>
              <a:gdLst/>
              <a:ahLst/>
              <a:cxnLst/>
              <a:rect l="l" t="t" r="r" b="b"/>
              <a:pathLst>
                <a:path w="19281" h="2438" extrusionOk="0">
                  <a:moveTo>
                    <a:pt x="18609" y="349"/>
                  </a:moveTo>
                  <a:cubicBezTo>
                    <a:pt x="18788" y="349"/>
                    <a:pt x="18934" y="493"/>
                    <a:pt x="18934" y="674"/>
                  </a:cubicBezTo>
                  <a:lnTo>
                    <a:pt x="18934" y="1763"/>
                  </a:lnTo>
                  <a:cubicBezTo>
                    <a:pt x="18934" y="1945"/>
                    <a:pt x="18788" y="2088"/>
                    <a:pt x="18609" y="2088"/>
                  </a:cubicBezTo>
                  <a:lnTo>
                    <a:pt x="673" y="2088"/>
                  </a:lnTo>
                  <a:cubicBezTo>
                    <a:pt x="494" y="2088"/>
                    <a:pt x="348" y="1945"/>
                    <a:pt x="348" y="1763"/>
                  </a:cubicBezTo>
                  <a:lnTo>
                    <a:pt x="348" y="674"/>
                  </a:lnTo>
                  <a:cubicBezTo>
                    <a:pt x="348" y="493"/>
                    <a:pt x="494" y="349"/>
                    <a:pt x="673" y="349"/>
                  </a:cubicBezTo>
                  <a:close/>
                  <a:moveTo>
                    <a:pt x="673" y="0"/>
                  </a:moveTo>
                  <a:cubicBezTo>
                    <a:pt x="300" y="0"/>
                    <a:pt x="1" y="303"/>
                    <a:pt x="1" y="672"/>
                  </a:cubicBezTo>
                  <a:lnTo>
                    <a:pt x="1" y="1763"/>
                  </a:lnTo>
                  <a:cubicBezTo>
                    <a:pt x="1" y="2136"/>
                    <a:pt x="300" y="2437"/>
                    <a:pt x="673" y="2437"/>
                  </a:cubicBezTo>
                  <a:lnTo>
                    <a:pt x="18605" y="2437"/>
                  </a:lnTo>
                  <a:cubicBezTo>
                    <a:pt x="18977" y="2437"/>
                    <a:pt x="19279" y="2134"/>
                    <a:pt x="19281" y="1763"/>
                  </a:cubicBezTo>
                  <a:lnTo>
                    <a:pt x="19281" y="672"/>
                  </a:lnTo>
                  <a:cubicBezTo>
                    <a:pt x="19281" y="301"/>
                    <a:pt x="18979" y="0"/>
                    <a:pt x="1860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7" name="Google Shape;1497;p39"/>
            <p:cNvSpPr/>
            <p:nvPr/>
          </p:nvSpPr>
          <p:spPr>
            <a:xfrm>
              <a:off x="726837" y="2626191"/>
              <a:ext cx="227175" cy="68203"/>
            </a:xfrm>
            <a:custGeom>
              <a:avLst/>
              <a:gdLst/>
              <a:ahLst/>
              <a:cxnLst/>
              <a:rect l="l" t="t" r="r" b="b"/>
              <a:pathLst>
                <a:path w="5809" h="1744" extrusionOk="0">
                  <a:moveTo>
                    <a:pt x="474" y="0"/>
                  </a:moveTo>
                  <a:cubicBezTo>
                    <a:pt x="216" y="0"/>
                    <a:pt x="1" y="213"/>
                    <a:pt x="1" y="473"/>
                  </a:cubicBezTo>
                  <a:lnTo>
                    <a:pt x="1" y="1271"/>
                  </a:lnTo>
                  <a:cubicBezTo>
                    <a:pt x="1" y="1531"/>
                    <a:pt x="214" y="1744"/>
                    <a:pt x="474" y="1744"/>
                  </a:cubicBezTo>
                  <a:lnTo>
                    <a:pt x="5336" y="1744"/>
                  </a:lnTo>
                  <a:cubicBezTo>
                    <a:pt x="5596" y="1744"/>
                    <a:pt x="5809" y="1533"/>
                    <a:pt x="5809" y="1271"/>
                  </a:cubicBezTo>
                  <a:lnTo>
                    <a:pt x="5809" y="473"/>
                  </a:lnTo>
                  <a:cubicBezTo>
                    <a:pt x="5809" y="215"/>
                    <a:pt x="5596" y="0"/>
                    <a:pt x="5336"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8" name="Google Shape;1498;p39"/>
            <p:cNvSpPr/>
            <p:nvPr/>
          </p:nvSpPr>
          <p:spPr>
            <a:xfrm>
              <a:off x="720072" y="2619425"/>
              <a:ext cx="240824" cy="81852"/>
            </a:xfrm>
            <a:custGeom>
              <a:avLst/>
              <a:gdLst/>
              <a:ahLst/>
              <a:cxnLst/>
              <a:rect l="l" t="t" r="r" b="b"/>
              <a:pathLst>
                <a:path w="6158" h="2093" extrusionOk="0">
                  <a:moveTo>
                    <a:pt x="5509" y="347"/>
                  </a:moveTo>
                  <a:cubicBezTo>
                    <a:pt x="5673" y="347"/>
                    <a:pt x="5808" y="483"/>
                    <a:pt x="5808" y="646"/>
                  </a:cubicBezTo>
                  <a:lnTo>
                    <a:pt x="5808" y="1444"/>
                  </a:lnTo>
                  <a:cubicBezTo>
                    <a:pt x="5808" y="1610"/>
                    <a:pt x="5675" y="1746"/>
                    <a:pt x="5509" y="1746"/>
                  </a:cubicBezTo>
                  <a:lnTo>
                    <a:pt x="647" y="1746"/>
                  </a:lnTo>
                  <a:cubicBezTo>
                    <a:pt x="483" y="1746"/>
                    <a:pt x="347" y="1610"/>
                    <a:pt x="347" y="1444"/>
                  </a:cubicBezTo>
                  <a:lnTo>
                    <a:pt x="347" y="646"/>
                  </a:lnTo>
                  <a:cubicBezTo>
                    <a:pt x="347" y="483"/>
                    <a:pt x="483" y="347"/>
                    <a:pt x="647" y="347"/>
                  </a:cubicBezTo>
                  <a:close/>
                  <a:moveTo>
                    <a:pt x="647" y="0"/>
                  </a:moveTo>
                  <a:cubicBezTo>
                    <a:pt x="290" y="0"/>
                    <a:pt x="1" y="290"/>
                    <a:pt x="1" y="646"/>
                  </a:cubicBezTo>
                  <a:lnTo>
                    <a:pt x="1" y="1444"/>
                  </a:lnTo>
                  <a:cubicBezTo>
                    <a:pt x="1" y="1803"/>
                    <a:pt x="290" y="2092"/>
                    <a:pt x="647" y="2092"/>
                  </a:cubicBezTo>
                  <a:lnTo>
                    <a:pt x="5509" y="2092"/>
                  </a:lnTo>
                  <a:cubicBezTo>
                    <a:pt x="5866" y="2092"/>
                    <a:pt x="6157" y="1803"/>
                    <a:pt x="6157" y="1444"/>
                  </a:cubicBezTo>
                  <a:lnTo>
                    <a:pt x="6157" y="646"/>
                  </a:lnTo>
                  <a:cubicBezTo>
                    <a:pt x="6157" y="290"/>
                    <a:pt x="5866" y="0"/>
                    <a:pt x="550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9" name="Google Shape;1499;p39"/>
            <p:cNvSpPr/>
            <p:nvPr/>
          </p:nvSpPr>
          <p:spPr>
            <a:xfrm>
              <a:off x="997500" y="3086095"/>
              <a:ext cx="252908" cy="400343"/>
            </a:xfrm>
            <a:custGeom>
              <a:avLst/>
              <a:gdLst/>
              <a:ahLst/>
              <a:cxnLst/>
              <a:rect l="l" t="t" r="r" b="b"/>
              <a:pathLst>
                <a:path w="6467" h="10237" extrusionOk="0">
                  <a:moveTo>
                    <a:pt x="2710" y="0"/>
                  </a:moveTo>
                  <a:cubicBezTo>
                    <a:pt x="1213" y="0"/>
                    <a:pt x="1" y="1214"/>
                    <a:pt x="1" y="2709"/>
                  </a:cubicBezTo>
                  <a:lnTo>
                    <a:pt x="1" y="10237"/>
                  </a:lnTo>
                  <a:lnTo>
                    <a:pt x="6467" y="10237"/>
                  </a:lnTo>
                  <a:lnTo>
                    <a:pt x="6467" y="2709"/>
                  </a:lnTo>
                  <a:cubicBezTo>
                    <a:pt x="6465" y="1214"/>
                    <a:pt x="5253" y="0"/>
                    <a:pt x="3756"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0" name="Google Shape;1500;p39"/>
            <p:cNvSpPr/>
            <p:nvPr/>
          </p:nvSpPr>
          <p:spPr>
            <a:xfrm>
              <a:off x="990656" y="3079369"/>
              <a:ext cx="266557" cy="414031"/>
            </a:xfrm>
            <a:custGeom>
              <a:avLst/>
              <a:gdLst/>
              <a:ahLst/>
              <a:cxnLst/>
              <a:rect l="l" t="t" r="r" b="b"/>
              <a:pathLst>
                <a:path w="6816" h="10587" extrusionOk="0">
                  <a:moveTo>
                    <a:pt x="3931" y="343"/>
                  </a:moveTo>
                  <a:cubicBezTo>
                    <a:pt x="5330" y="343"/>
                    <a:pt x="6469" y="1482"/>
                    <a:pt x="6469" y="2881"/>
                  </a:cubicBezTo>
                  <a:lnTo>
                    <a:pt x="6469" y="10237"/>
                  </a:lnTo>
                  <a:lnTo>
                    <a:pt x="347" y="10237"/>
                  </a:lnTo>
                  <a:lnTo>
                    <a:pt x="347" y="2881"/>
                  </a:lnTo>
                  <a:cubicBezTo>
                    <a:pt x="347" y="1482"/>
                    <a:pt x="1486" y="343"/>
                    <a:pt x="2885" y="343"/>
                  </a:cubicBezTo>
                  <a:close/>
                  <a:moveTo>
                    <a:pt x="2885" y="1"/>
                  </a:moveTo>
                  <a:cubicBezTo>
                    <a:pt x="1293" y="1"/>
                    <a:pt x="1" y="1293"/>
                    <a:pt x="1" y="2883"/>
                  </a:cubicBezTo>
                  <a:lnTo>
                    <a:pt x="1" y="10586"/>
                  </a:lnTo>
                  <a:lnTo>
                    <a:pt x="6815" y="10586"/>
                  </a:lnTo>
                  <a:lnTo>
                    <a:pt x="6815" y="2883"/>
                  </a:lnTo>
                  <a:cubicBezTo>
                    <a:pt x="6815" y="1293"/>
                    <a:pt x="5521" y="1"/>
                    <a:pt x="393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1" name="Google Shape;1501;p39"/>
            <p:cNvSpPr/>
            <p:nvPr/>
          </p:nvSpPr>
          <p:spPr>
            <a:xfrm>
              <a:off x="1082364" y="3351948"/>
              <a:ext cx="89713" cy="134569"/>
            </a:xfrm>
            <a:custGeom>
              <a:avLst/>
              <a:gdLst/>
              <a:ahLst/>
              <a:cxnLst/>
              <a:rect l="l" t="t" r="r" b="b"/>
              <a:pathLst>
                <a:path w="2294" h="3441" extrusionOk="0">
                  <a:moveTo>
                    <a:pt x="0" y="1"/>
                  </a:moveTo>
                  <a:lnTo>
                    <a:pt x="0" y="3441"/>
                  </a:lnTo>
                  <a:lnTo>
                    <a:pt x="2293" y="3441"/>
                  </a:lnTo>
                  <a:lnTo>
                    <a:pt x="229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2" name="Google Shape;1502;p39"/>
            <p:cNvSpPr/>
            <p:nvPr/>
          </p:nvSpPr>
          <p:spPr>
            <a:xfrm>
              <a:off x="1075481" y="3345182"/>
              <a:ext cx="103361" cy="148217"/>
            </a:xfrm>
            <a:custGeom>
              <a:avLst/>
              <a:gdLst/>
              <a:ahLst/>
              <a:cxnLst/>
              <a:rect l="l" t="t" r="r" b="b"/>
              <a:pathLst>
                <a:path w="2643" h="3790" extrusionOk="0">
                  <a:moveTo>
                    <a:pt x="2296" y="347"/>
                  </a:moveTo>
                  <a:lnTo>
                    <a:pt x="2296" y="3440"/>
                  </a:lnTo>
                  <a:lnTo>
                    <a:pt x="351" y="3440"/>
                  </a:lnTo>
                  <a:lnTo>
                    <a:pt x="351" y="347"/>
                  </a:lnTo>
                  <a:close/>
                  <a:moveTo>
                    <a:pt x="1" y="1"/>
                  </a:moveTo>
                  <a:lnTo>
                    <a:pt x="1" y="3789"/>
                  </a:lnTo>
                  <a:lnTo>
                    <a:pt x="2643" y="3789"/>
                  </a:lnTo>
                  <a:lnTo>
                    <a:pt x="2643"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3" name="Google Shape;1503;p39"/>
            <p:cNvSpPr/>
            <p:nvPr/>
          </p:nvSpPr>
          <p:spPr>
            <a:xfrm>
              <a:off x="1054832" y="3161494"/>
              <a:ext cx="143759" cy="221935"/>
            </a:xfrm>
            <a:custGeom>
              <a:avLst/>
              <a:gdLst/>
              <a:ahLst/>
              <a:cxnLst/>
              <a:rect l="l" t="t" r="r" b="b"/>
              <a:pathLst>
                <a:path w="3676" h="5675" extrusionOk="0">
                  <a:moveTo>
                    <a:pt x="1766" y="1"/>
                  </a:moveTo>
                  <a:lnTo>
                    <a:pt x="948" y="1537"/>
                  </a:lnTo>
                  <a:lnTo>
                    <a:pt x="1" y="1537"/>
                  </a:lnTo>
                  <a:lnTo>
                    <a:pt x="1" y="4382"/>
                  </a:lnTo>
                  <a:cubicBezTo>
                    <a:pt x="1" y="5094"/>
                    <a:pt x="580" y="5675"/>
                    <a:pt x="1293" y="5675"/>
                  </a:cubicBezTo>
                  <a:lnTo>
                    <a:pt x="2381" y="5675"/>
                  </a:lnTo>
                  <a:cubicBezTo>
                    <a:pt x="3094" y="5675"/>
                    <a:pt x="3675" y="5094"/>
                    <a:pt x="3675" y="4382"/>
                  </a:cubicBezTo>
                  <a:lnTo>
                    <a:pt x="3675" y="1537"/>
                  </a:lnTo>
                  <a:lnTo>
                    <a:pt x="2901" y="1537"/>
                  </a:lnTo>
                  <a:lnTo>
                    <a:pt x="1766"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4" name="Google Shape;1504;p39"/>
            <p:cNvSpPr/>
            <p:nvPr/>
          </p:nvSpPr>
          <p:spPr>
            <a:xfrm>
              <a:off x="1048066" y="3148706"/>
              <a:ext cx="157447" cy="241606"/>
            </a:xfrm>
            <a:custGeom>
              <a:avLst/>
              <a:gdLst/>
              <a:ahLst/>
              <a:cxnLst/>
              <a:rect l="l" t="t" r="r" b="b"/>
              <a:pathLst>
                <a:path w="4026" h="6178" extrusionOk="0">
                  <a:moveTo>
                    <a:pt x="1967" y="653"/>
                  </a:moveTo>
                  <a:lnTo>
                    <a:pt x="2987" y="2040"/>
                  </a:lnTo>
                  <a:lnTo>
                    <a:pt x="3677" y="2040"/>
                  </a:lnTo>
                  <a:lnTo>
                    <a:pt x="3677" y="4711"/>
                  </a:lnTo>
                  <a:cubicBezTo>
                    <a:pt x="3677" y="5330"/>
                    <a:pt x="3174" y="5832"/>
                    <a:pt x="2558" y="5832"/>
                  </a:cubicBezTo>
                  <a:lnTo>
                    <a:pt x="1468" y="5832"/>
                  </a:lnTo>
                  <a:cubicBezTo>
                    <a:pt x="850" y="5832"/>
                    <a:pt x="347" y="5330"/>
                    <a:pt x="347" y="4711"/>
                  </a:cubicBezTo>
                  <a:lnTo>
                    <a:pt x="347" y="2040"/>
                  </a:lnTo>
                  <a:lnTo>
                    <a:pt x="1230" y="2040"/>
                  </a:lnTo>
                  <a:lnTo>
                    <a:pt x="1967" y="653"/>
                  </a:lnTo>
                  <a:close/>
                  <a:moveTo>
                    <a:pt x="1915" y="1"/>
                  </a:moveTo>
                  <a:lnTo>
                    <a:pt x="1017" y="1689"/>
                  </a:lnTo>
                  <a:lnTo>
                    <a:pt x="0" y="1689"/>
                  </a:lnTo>
                  <a:lnTo>
                    <a:pt x="0" y="4709"/>
                  </a:lnTo>
                  <a:cubicBezTo>
                    <a:pt x="0" y="5519"/>
                    <a:pt x="658" y="6177"/>
                    <a:pt x="1468" y="6177"/>
                  </a:cubicBezTo>
                  <a:lnTo>
                    <a:pt x="2556" y="6177"/>
                  </a:lnTo>
                  <a:cubicBezTo>
                    <a:pt x="3367" y="6177"/>
                    <a:pt x="4025" y="5519"/>
                    <a:pt x="4023" y="4709"/>
                  </a:cubicBezTo>
                  <a:lnTo>
                    <a:pt x="4023" y="1689"/>
                  </a:lnTo>
                  <a:lnTo>
                    <a:pt x="3162" y="1689"/>
                  </a:lnTo>
                  <a:lnTo>
                    <a:pt x="1915"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5" name="Google Shape;1505;p39"/>
            <p:cNvSpPr/>
            <p:nvPr/>
          </p:nvSpPr>
          <p:spPr>
            <a:xfrm>
              <a:off x="793437" y="2747463"/>
              <a:ext cx="118222" cy="86154"/>
            </a:xfrm>
            <a:custGeom>
              <a:avLst/>
              <a:gdLst/>
              <a:ahLst/>
              <a:cxnLst/>
              <a:rect l="l" t="t" r="r" b="b"/>
              <a:pathLst>
                <a:path w="3023" h="2203" extrusionOk="0">
                  <a:moveTo>
                    <a:pt x="1101" y="0"/>
                  </a:moveTo>
                  <a:cubicBezTo>
                    <a:pt x="493" y="0"/>
                    <a:pt x="0" y="493"/>
                    <a:pt x="0" y="1102"/>
                  </a:cubicBezTo>
                  <a:cubicBezTo>
                    <a:pt x="0" y="1710"/>
                    <a:pt x="493" y="2203"/>
                    <a:pt x="1101" y="2203"/>
                  </a:cubicBezTo>
                  <a:lnTo>
                    <a:pt x="1921" y="2203"/>
                  </a:lnTo>
                  <a:cubicBezTo>
                    <a:pt x="2528" y="2203"/>
                    <a:pt x="3020" y="1710"/>
                    <a:pt x="3022" y="1102"/>
                  </a:cubicBezTo>
                  <a:cubicBezTo>
                    <a:pt x="3022" y="493"/>
                    <a:pt x="2530" y="0"/>
                    <a:pt x="192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6" name="Google Shape;1506;p39"/>
            <p:cNvSpPr/>
            <p:nvPr/>
          </p:nvSpPr>
          <p:spPr>
            <a:xfrm>
              <a:off x="786711" y="2740737"/>
              <a:ext cx="131636" cy="99607"/>
            </a:xfrm>
            <a:custGeom>
              <a:avLst/>
              <a:gdLst/>
              <a:ahLst/>
              <a:cxnLst/>
              <a:rect l="l" t="t" r="r" b="b"/>
              <a:pathLst>
                <a:path w="3366" h="2547" extrusionOk="0">
                  <a:moveTo>
                    <a:pt x="2093" y="348"/>
                  </a:moveTo>
                  <a:cubicBezTo>
                    <a:pt x="2603" y="348"/>
                    <a:pt x="3019" y="763"/>
                    <a:pt x="3019" y="1274"/>
                  </a:cubicBezTo>
                  <a:cubicBezTo>
                    <a:pt x="3019" y="1782"/>
                    <a:pt x="2603" y="2200"/>
                    <a:pt x="2093" y="2200"/>
                  </a:cubicBezTo>
                  <a:lnTo>
                    <a:pt x="1273" y="2200"/>
                  </a:lnTo>
                  <a:cubicBezTo>
                    <a:pt x="763" y="2200"/>
                    <a:pt x="347" y="1784"/>
                    <a:pt x="347" y="1274"/>
                  </a:cubicBezTo>
                  <a:cubicBezTo>
                    <a:pt x="347" y="763"/>
                    <a:pt x="763" y="348"/>
                    <a:pt x="1273" y="348"/>
                  </a:cubicBezTo>
                  <a:close/>
                  <a:moveTo>
                    <a:pt x="1273" y="1"/>
                  </a:moveTo>
                  <a:cubicBezTo>
                    <a:pt x="572" y="1"/>
                    <a:pt x="1" y="572"/>
                    <a:pt x="1" y="1274"/>
                  </a:cubicBezTo>
                  <a:cubicBezTo>
                    <a:pt x="1" y="1975"/>
                    <a:pt x="572" y="2546"/>
                    <a:pt x="1273" y="2546"/>
                  </a:cubicBezTo>
                  <a:lnTo>
                    <a:pt x="2093" y="2546"/>
                  </a:lnTo>
                  <a:cubicBezTo>
                    <a:pt x="2794" y="2546"/>
                    <a:pt x="3366" y="1975"/>
                    <a:pt x="3366" y="1274"/>
                  </a:cubicBezTo>
                  <a:cubicBezTo>
                    <a:pt x="3366" y="572"/>
                    <a:pt x="2794" y="1"/>
                    <a:pt x="209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7" name="Google Shape;1507;p39"/>
            <p:cNvSpPr/>
            <p:nvPr/>
          </p:nvSpPr>
          <p:spPr>
            <a:xfrm>
              <a:off x="1329288" y="3720849"/>
              <a:ext cx="312977" cy="357716"/>
            </a:xfrm>
            <a:custGeom>
              <a:avLst/>
              <a:gdLst/>
              <a:ahLst/>
              <a:cxnLst/>
              <a:rect l="l" t="t" r="r" b="b"/>
              <a:pathLst>
                <a:path w="8003" h="9147" extrusionOk="0">
                  <a:moveTo>
                    <a:pt x="3257" y="1"/>
                  </a:moveTo>
                  <a:lnTo>
                    <a:pt x="0" y="6908"/>
                  </a:lnTo>
                  <a:lnTo>
                    <a:pt x="4748" y="9146"/>
                  </a:lnTo>
                  <a:lnTo>
                    <a:pt x="8003" y="2237"/>
                  </a:lnTo>
                  <a:lnTo>
                    <a:pt x="3257"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8" name="Google Shape;1508;p39"/>
            <p:cNvSpPr/>
            <p:nvPr/>
          </p:nvSpPr>
          <p:spPr>
            <a:xfrm>
              <a:off x="1320254" y="3711854"/>
              <a:ext cx="331045" cy="375862"/>
            </a:xfrm>
            <a:custGeom>
              <a:avLst/>
              <a:gdLst/>
              <a:ahLst/>
              <a:cxnLst/>
              <a:rect l="l" t="t" r="r" b="b"/>
              <a:pathLst>
                <a:path w="8465" h="9611" extrusionOk="0">
                  <a:moveTo>
                    <a:pt x="3571" y="465"/>
                  </a:moveTo>
                  <a:lnTo>
                    <a:pt x="8001" y="2554"/>
                  </a:lnTo>
                  <a:lnTo>
                    <a:pt x="4893" y="9148"/>
                  </a:lnTo>
                  <a:lnTo>
                    <a:pt x="464" y="7059"/>
                  </a:lnTo>
                  <a:lnTo>
                    <a:pt x="3571" y="465"/>
                  </a:lnTo>
                  <a:close/>
                  <a:moveTo>
                    <a:pt x="3403" y="0"/>
                  </a:moveTo>
                  <a:lnTo>
                    <a:pt x="1" y="7225"/>
                  </a:lnTo>
                  <a:lnTo>
                    <a:pt x="5060" y="9611"/>
                  </a:lnTo>
                  <a:lnTo>
                    <a:pt x="8464" y="2388"/>
                  </a:lnTo>
                  <a:lnTo>
                    <a:pt x="3403"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9" name="Google Shape;1509;p39"/>
            <p:cNvSpPr/>
            <p:nvPr/>
          </p:nvSpPr>
          <p:spPr>
            <a:xfrm>
              <a:off x="1499171" y="3891983"/>
              <a:ext cx="118222" cy="86193"/>
            </a:xfrm>
            <a:custGeom>
              <a:avLst/>
              <a:gdLst/>
              <a:ahLst/>
              <a:cxnLst/>
              <a:rect l="l" t="t" r="r" b="b"/>
              <a:pathLst>
                <a:path w="3023" h="2204" extrusionOk="0">
                  <a:moveTo>
                    <a:pt x="1102" y="0"/>
                  </a:moveTo>
                  <a:cubicBezTo>
                    <a:pt x="493" y="0"/>
                    <a:pt x="0" y="493"/>
                    <a:pt x="0" y="1102"/>
                  </a:cubicBezTo>
                  <a:cubicBezTo>
                    <a:pt x="0" y="1711"/>
                    <a:pt x="493" y="2203"/>
                    <a:pt x="1102" y="2203"/>
                  </a:cubicBezTo>
                  <a:lnTo>
                    <a:pt x="1921" y="2203"/>
                  </a:lnTo>
                  <a:cubicBezTo>
                    <a:pt x="2528" y="2203"/>
                    <a:pt x="3021" y="1711"/>
                    <a:pt x="3023" y="1102"/>
                  </a:cubicBezTo>
                  <a:cubicBezTo>
                    <a:pt x="3023" y="493"/>
                    <a:pt x="2530" y="0"/>
                    <a:pt x="192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0" name="Google Shape;1510;p39"/>
            <p:cNvSpPr/>
            <p:nvPr/>
          </p:nvSpPr>
          <p:spPr>
            <a:xfrm>
              <a:off x="1492484" y="3885296"/>
              <a:ext cx="131597" cy="99568"/>
            </a:xfrm>
            <a:custGeom>
              <a:avLst/>
              <a:gdLst/>
              <a:ahLst/>
              <a:cxnLst/>
              <a:rect l="l" t="t" r="r" b="b"/>
              <a:pathLst>
                <a:path w="3365" h="2546" extrusionOk="0">
                  <a:moveTo>
                    <a:pt x="2092" y="347"/>
                  </a:moveTo>
                  <a:cubicBezTo>
                    <a:pt x="2603" y="347"/>
                    <a:pt x="3018" y="762"/>
                    <a:pt x="3018" y="1273"/>
                  </a:cubicBezTo>
                  <a:cubicBezTo>
                    <a:pt x="3018" y="1783"/>
                    <a:pt x="2603" y="2199"/>
                    <a:pt x="2092" y="2199"/>
                  </a:cubicBezTo>
                  <a:lnTo>
                    <a:pt x="1273" y="2199"/>
                  </a:lnTo>
                  <a:cubicBezTo>
                    <a:pt x="762" y="2199"/>
                    <a:pt x="347" y="1783"/>
                    <a:pt x="347" y="1273"/>
                  </a:cubicBezTo>
                  <a:cubicBezTo>
                    <a:pt x="347" y="762"/>
                    <a:pt x="762" y="347"/>
                    <a:pt x="1273" y="347"/>
                  </a:cubicBezTo>
                  <a:close/>
                  <a:moveTo>
                    <a:pt x="1273" y="0"/>
                  </a:moveTo>
                  <a:cubicBezTo>
                    <a:pt x="571" y="0"/>
                    <a:pt x="0" y="571"/>
                    <a:pt x="0" y="1273"/>
                  </a:cubicBezTo>
                  <a:cubicBezTo>
                    <a:pt x="0" y="1974"/>
                    <a:pt x="571" y="2545"/>
                    <a:pt x="1273" y="2545"/>
                  </a:cubicBezTo>
                  <a:lnTo>
                    <a:pt x="2092" y="2545"/>
                  </a:lnTo>
                  <a:cubicBezTo>
                    <a:pt x="2794" y="2545"/>
                    <a:pt x="3365" y="1974"/>
                    <a:pt x="3365" y="1273"/>
                  </a:cubicBezTo>
                  <a:cubicBezTo>
                    <a:pt x="3365" y="571"/>
                    <a:pt x="2794" y="0"/>
                    <a:pt x="209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1" name="Google Shape;1511;p39"/>
            <p:cNvSpPr/>
            <p:nvPr/>
          </p:nvSpPr>
          <p:spPr>
            <a:xfrm>
              <a:off x="814751" y="4378050"/>
              <a:ext cx="323419" cy="323263"/>
            </a:xfrm>
            <a:custGeom>
              <a:avLst/>
              <a:gdLst/>
              <a:ahLst/>
              <a:cxnLst/>
              <a:rect l="l" t="t" r="r" b="b"/>
              <a:pathLst>
                <a:path w="8270" h="8266" extrusionOk="0">
                  <a:moveTo>
                    <a:pt x="8269" y="1"/>
                  </a:moveTo>
                  <a:lnTo>
                    <a:pt x="1" y="8266"/>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2" name="Google Shape;1512;p39"/>
            <p:cNvSpPr/>
            <p:nvPr/>
          </p:nvSpPr>
          <p:spPr>
            <a:xfrm>
              <a:off x="807281" y="4371128"/>
              <a:ext cx="338358" cy="337028"/>
            </a:xfrm>
            <a:custGeom>
              <a:avLst/>
              <a:gdLst/>
              <a:ahLst/>
              <a:cxnLst/>
              <a:rect l="l" t="t" r="r" b="b"/>
              <a:pathLst>
                <a:path w="8652" h="8618" extrusionOk="0">
                  <a:moveTo>
                    <a:pt x="8459" y="0"/>
                  </a:moveTo>
                  <a:cubicBezTo>
                    <a:pt x="8415" y="0"/>
                    <a:pt x="8371" y="17"/>
                    <a:pt x="8336" y="52"/>
                  </a:cubicBezTo>
                  <a:lnTo>
                    <a:pt x="70" y="8318"/>
                  </a:lnTo>
                  <a:cubicBezTo>
                    <a:pt x="1" y="8387"/>
                    <a:pt x="1" y="8496"/>
                    <a:pt x="70" y="8565"/>
                  </a:cubicBezTo>
                  <a:cubicBezTo>
                    <a:pt x="105" y="8600"/>
                    <a:pt x="149" y="8618"/>
                    <a:pt x="194" y="8618"/>
                  </a:cubicBezTo>
                  <a:cubicBezTo>
                    <a:pt x="237" y="8618"/>
                    <a:pt x="282" y="8600"/>
                    <a:pt x="316" y="8565"/>
                  </a:cubicBezTo>
                  <a:lnTo>
                    <a:pt x="8583" y="298"/>
                  </a:lnTo>
                  <a:cubicBezTo>
                    <a:pt x="8652" y="229"/>
                    <a:pt x="8652" y="121"/>
                    <a:pt x="8583" y="52"/>
                  </a:cubicBezTo>
                  <a:cubicBezTo>
                    <a:pt x="8548" y="17"/>
                    <a:pt x="8504" y="0"/>
                    <a:pt x="845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3" name="Google Shape;1513;p39"/>
            <p:cNvSpPr/>
            <p:nvPr/>
          </p:nvSpPr>
          <p:spPr>
            <a:xfrm>
              <a:off x="814751" y="4441796"/>
              <a:ext cx="111535" cy="111574"/>
            </a:xfrm>
            <a:custGeom>
              <a:avLst/>
              <a:gdLst/>
              <a:ahLst/>
              <a:cxnLst/>
              <a:rect l="l" t="t" r="r" b="b"/>
              <a:pathLst>
                <a:path w="2852" h="2853" extrusionOk="0">
                  <a:moveTo>
                    <a:pt x="2852" y="0"/>
                  </a:moveTo>
                  <a:lnTo>
                    <a:pt x="1" y="2853"/>
                  </a:lnTo>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4" name="Google Shape;1514;p39"/>
            <p:cNvSpPr/>
            <p:nvPr/>
          </p:nvSpPr>
          <p:spPr>
            <a:xfrm>
              <a:off x="807281" y="4434991"/>
              <a:ext cx="126474" cy="125105"/>
            </a:xfrm>
            <a:custGeom>
              <a:avLst/>
              <a:gdLst/>
              <a:ahLst/>
              <a:cxnLst/>
              <a:rect l="l" t="t" r="r" b="b"/>
              <a:pathLst>
                <a:path w="3234" h="3199" extrusionOk="0">
                  <a:moveTo>
                    <a:pt x="3042" y="0"/>
                  </a:moveTo>
                  <a:cubicBezTo>
                    <a:pt x="2997" y="0"/>
                    <a:pt x="2953" y="18"/>
                    <a:pt x="2919" y="52"/>
                  </a:cubicBezTo>
                  <a:lnTo>
                    <a:pt x="70" y="2901"/>
                  </a:lnTo>
                  <a:cubicBezTo>
                    <a:pt x="1" y="2970"/>
                    <a:pt x="1" y="3078"/>
                    <a:pt x="70" y="3147"/>
                  </a:cubicBezTo>
                  <a:cubicBezTo>
                    <a:pt x="105" y="3183"/>
                    <a:pt x="149" y="3198"/>
                    <a:pt x="194" y="3198"/>
                  </a:cubicBezTo>
                  <a:cubicBezTo>
                    <a:pt x="237" y="3198"/>
                    <a:pt x="282" y="3183"/>
                    <a:pt x="316" y="3147"/>
                  </a:cubicBezTo>
                  <a:lnTo>
                    <a:pt x="3165" y="298"/>
                  </a:lnTo>
                  <a:cubicBezTo>
                    <a:pt x="3234" y="229"/>
                    <a:pt x="3234" y="121"/>
                    <a:pt x="3165" y="52"/>
                  </a:cubicBezTo>
                  <a:cubicBezTo>
                    <a:pt x="3130" y="18"/>
                    <a:pt x="3086" y="0"/>
                    <a:pt x="304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97" name="Picture 4" descr="About us - Airbnb Newsroom">
            <a:extLst>
              <a:ext uri="{FF2B5EF4-FFF2-40B4-BE49-F238E27FC236}">
                <a16:creationId xmlns:a16="http://schemas.microsoft.com/office/drawing/2014/main" id="{C5C63CE7-0CE2-46F9-A304-FD56E68A4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5293" y="2421598"/>
            <a:ext cx="2106032" cy="2302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Average Listings Count across Neighborhood Groups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65" y="2079308"/>
            <a:ext cx="7026069"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80960" y="2079308"/>
            <a:ext cx="4297680" cy="403187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The highest average calculated host listings count is in the Manhattan </a:t>
            </a:r>
            <a:r>
              <a:rPr kumimoji="0" lang="en-US" sz="1400" b="0" i="0" u="none" strike="noStrike" kern="1200" cap="none" spc="0" normalizeH="0" baseline="0" noProof="0" dirty="0" err="1">
                <a:ln>
                  <a:noFill/>
                </a:ln>
                <a:solidFill>
                  <a:prstClr val="black"/>
                </a:solidFill>
                <a:effectLst/>
                <a:uLnTx/>
                <a:uFillTx/>
                <a:latin typeface="Gill Sans MT"/>
                <a:ea typeface="+mn-ea"/>
                <a:cs typeface="+mn-cs"/>
              </a:rPr>
              <a:t>neighbourhood</a:t>
            </a:r>
            <a:r>
              <a:rPr kumimoji="0" lang="en-US" sz="1400" b="0" i="0" u="none" strike="noStrike" kern="1200" cap="none" spc="0" normalizeH="0" baseline="0" noProof="0" dirty="0">
                <a:ln>
                  <a:noFill/>
                </a:ln>
                <a:solidFill>
                  <a:prstClr val="black"/>
                </a:solidFill>
                <a:effectLst/>
                <a:uLnTx/>
                <a:uFillTx/>
                <a:latin typeface="Gill Sans MT"/>
                <a:ea typeface="+mn-ea"/>
                <a:cs typeface="+mn-cs"/>
              </a:rPr>
              <a:t> group, followed by Brooklyn and Queens, while Staten Island has the lowest average calculated host listings count.</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There is a wide variation in the number of listings within each </a:t>
            </a:r>
            <a:r>
              <a:rPr kumimoji="0" lang="en-US" sz="1400" b="0" i="0" u="none" strike="noStrike" kern="1200" cap="none" spc="0" normalizeH="0" baseline="0" noProof="0" dirty="0" err="1">
                <a:ln>
                  <a:noFill/>
                </a:ln>
                <a:solidFill>
                  <a:prstClr val="black"/>
                </a:solidFill>
                <a:effectLst/>
                <a:uLnTx/>
                <a:uFillTx/>
                <a:latin typeface="Gill Sans MT"/>
                <a:ea typeface="+mn-ea"/>
                <a:cs typeface="+mn-cs"/>
              </a:rPr>
              <a:t>neighbourhood</a:t>
            </a:r>
            <a:r>
              <a:rPr kumimoji="0" lang="en-US" sz="1400" b="0" i="0" u="none" strike="noStrike" kern="1200" cap="none" spc="0" normalizeH="0" baseline="0" noProof="0" dirty="0">
                <a:ln>
                  <a:noFill/>
                </a:ln>
                <a:solidFill>
                  <a:prstClr val="black"/>
                </a:solidFill>
                <a:effectLst/>
                <a:uLnTx/>
                <a:uFillTx/>
                <a:latin typeface="Gill Sans MT"/>
                <a:ea typeface="+mn-ea"/>
                <a:cs typeface="+mn-cs"/>
              </a:rPr>
              <a:t>, with some neighbourhoods having significantly more listings than others.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Hosts with larger properties or multiple properties may have a higher number of listings, while those with a unique selling proposition or competitive pricing may attract more guests and generate higher revenue, resulting in a higher number of listings.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There is a positive correlation between the number of listings and the average price per night, suggesting that hosts with a higher number of listings tend to charge a higher price per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442450777"/>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920158"/>
            <a:ext cx="11029616" cy="988332"/>
          </a:xfrm>
        </p:spPr>
        <p:txBody>
          <a:bodyPr>
            <a:normAutofit fontScale="90000"/>
          </a:bodyPr>
          <a:lstStyle/>
          <a:p>
            <a:r>
              <a:rPr lang="en-IN" dirty="0"/>
              <a:t>Analyzing the Seasonal Trends: </a:t>
            </a:r>
            <a:br>
              <a:rPr lang="en-IN" dirty="0"/>
            </a:br>
            <a:r>
              <a:rPr lang="en-IN" dirty="0"/>
              <a:t>Minimum Nights vs. Month of Last Review</a:t>
            </a:r>
            <a:br>
              <a:rPr lang="en-US" dirty="0"/>
            </a:br>
            <a:endParaRPr lang="en-US" dirty="0"/>
          </a:p>
        </p:txBody>
      </p:sp>
      <p:pic>
        <p:nvPicPr>
          <p:cNvPr id="3" name="Picture 2"/>
          <p:cNvPicPr/>
          <p:nvPr/>
        </p:nvPicPr>
        <p:blipFill>
          <a:blip r:embed="rId2"/>
          <a:stretch>
            <a:fillRect/>
          </a:stretch>
        </p:blipFill>
        <p:spPr>
          <a:xfrm>
            <a:off x="594360" y="2369821"/>
            <a:ext cx="6248400" cy="4097972"/>
          </a:xfrm>
          <a:prstGeom prst="rect">
            <a:avLst/>
          </a:prstGeom>
        </p:spPr>
      </p:pic>
      <p:sp>
        <p:nvSpPr>
          <p:cNvPr id="4" name="TextBox 3"/>
          <p:cNvSpPr txBox="1"/>
          <p:nvPr/>
        </p:nvSpPr>
        <p:spPr>
          <a:xfrm>
            <a:off x="7391400" y="1965960"/>
            <a:ext cx="4663440" cy="461664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It also highlights the impact of seasonality on the review frequency and booking patterns of Airbnb listings in different neighbourhoods.</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It reveals that the minimum number of nights booked for Airbnb listings tends to increase during the summer months and decrease during the winter months.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This suggests that travellers are more likely to stay for longer periods during the summer season. The chart also shows that some neighbourhoods have a higher demand for longer stays compared to others.</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During the summer months, New York City experiences a high influx of tourists, and the demand for accommodation increases.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As a result, the prices of Airbnb listings tend to be higher, and hosts prefer to book guests for longer durations to maximize their profits. Moreover, many tourists prefer to stay for longer periods during the summer months to enjoy the city's various outdoor activities and events.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400" b="0" i="0" u="none" strike="noStrike" kern="1200" cap="none" spc="0" normalizeH="0" baseline="0" noProof="0" dirty="0">
                <a:ln>
                  <a:noFill/>
                </a:ln>
                <a:solidFill>
                  <a:prstClr val="black"/>
                </a:solidFill>
                <a:effectLst/>
                <a:uLnTx/>
                <a:uFillTx/>
                <a:latin typeface="Gill Sans MT"/>
                <a:ea typeface="+mn-ea"/>
                <a:cs typeface="+mn-cs"/>
              </a:rPr>
              <a:t> On the other hand, during the winter months, the demand for Airbnb listings decreases, and the prices tend to be lower.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06291967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974" y="752518"/>
            <a:ext cx="11029616" cy="988332"/>
          </a:xfrm>
        </p:spPr>
        <p:txBody>
          <a:bodyPr>
            <a:normAutofit/>
          </a:bodyPr>
          <a:lstStyle/>
          <a:p>
            <a:r>
              <a:rPr lang="en-IN" sz="1800" dirty="0">
                <a:latin typeface="Comic Sans MS" pitchFamily="66" charset="0"/>
              </a:rPr>
              <a:t>Insights into Distribution, Pricing, and </a:t>
            </a:r>
            <a:br>
              <a:rPr lang="en-IN" sz="1800" dirty="0">
                <a:latin typeface="Comic Sans MS" pitchFamily="66" charset="0"/>
              </a:rPr>
            </a:br>
            <a:r>
              <a:rPr lang="en-IN" sz="1800" dirty="0">
                <a:latin typeface="Comic Sans MS" pitchFamily="66" charset="0"/>
              </a:rPr>
              <a:t>Availability of Room Types across Neighbourhoods</a:t>
            </a:r>
            <a:br>
              <a:rPr lang="en-US" sz="1800" dirty="0">
                <a:latin typeface="Comic Sans MS" pitchFamily="66" charset="0"/>
              </a:rPr>
            </a:br>
            <a:endParaRPr lang="en-US" sz="1800" dirty="0">
              <a:latin typeface="Comic Sans MS" pitchFamily="66"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73" y="1986280"/>
            <a:ext cx="5730875"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705600" y="1986280"/>
            <a:ext cx="4998720"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dashboard provides insights into the concentration of different room types in different neighbourhoods and how it may impact pricing and availability.</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dashboard helps to understand the pricing trends of different room types in different neighbourhoods and how it may impact availability.</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availability of different room types in different neighbourhoods also varies and can impact pricing.</a:t>
            </a:r>
          </a:p>
        </p:txBody>
      </p:sp>
    </p:spTree>
    <p:extLst>
      <p:ext uri="{BB962C8B-B14F-4D97-AF65-F5344CB8AC3E}">
        <p14:creationId xmlns:p14="http://schemas.microsoft.com/office/powerpoint/2010/main" val="346328548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869718"/>
            <a:ext cx="6233795" cy="498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170420" y="2125980"/>
            <a:ext cx="4465320" cy="507831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common type of Airbnb listing in New York City is entire apartments, and they are most commonly located in Manhattan.</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Prices vary by location, with Manhattan being the most expensive.</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highest average calculated host listings count is in the Manhattan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neighbourhood</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group, followed by Brooklyn and Queens, while Staten Island has the lowest average calculated host listings count.</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There is a positive correlation between the number of listings and the average price per night, suggesting that hosts with a higher number of listings tend to charge a higher price per night.</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46730227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Key insights summary</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6" name="TextBox 5">
            <a:extLst>
              <a:ext uri="{FF2B5EF4-FFF2-40B4-BE49-F238E27FC236}">
                <a16:creationId xmlns:a16="http://schemas.microsoft.com/office/drawing/2014/main" id="{2CA54AF4-D892-468E-BA4F-DED8743EF20C}"/>
              </a:ext>
            </a:extLst>
          </p:cNvPr>
          <p:cNvSpPr txBox="1"/>
          <p:nvPr/>
        </p:nvSpPr>
        <p:spPr>
          <a:xfrm>
            <a:off x="575894" y="2342606"/>
            <a:ext cx="9726346" cy="39703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Pockets of highly expensive properties are in Manhattan downtown, upper west, upper east while properties in Brooklyn, Queens and Staten Island are relative cheaper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Staten Island has the highest median of available nights followed by Bronx; Brooklyn and Manhattan which we observed to have the highest density of properties usually have the lowest median of availability available across the year.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Most expensive neighbourhood is not actually in Manhattan but rather in Staten Island’s Fort Wadsworth and Woodrow.  Manhattan's Tribeca and Battery Park City are the most expensive in Manhattan and Brooklyn is led by Sea Gate as the most expensive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Manhattan has the highest number of reviews followed by Brooklyn while Queens, Bronx and Staten Island have comparatively lower reviews.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04406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326131" y="2013944"/>
            <a:ext cx="5907207" cy="4141872"/>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2106" name="Google Shape;2106;p37"/>
          <p:cNvGrpSpPr/>
          <p:nvPr/>
        </p:nvGrpSpPr>
        <p:grpSpPr>
          <a:xfrm>
            <a:off x="975529" y="764764"/>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grpSp>
      </p:grpSp>
      <p:grpSp>
        <p:nvGrpSpPr>
          <p:cNvPr id="2114" name="Google Shape;2114;p37"/>
          <p:cNvGrpSpPr/>
          <p:nvPr/>
        </p:nvGrpSpPr>
        <p:grpSpPr>
          <a:xfrm>
            <a:off x="975529" y="2200613"/>
            <a:ext cx="846800"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grpSp>
      </p:grpSp>
      <p:grpSp>
        <p:nvGrpSpPr>
          <p:cNvPr id="2122" name="Google Shape;2122;p37"/>
          <p:cNvGrpSpPr/>
          <p:nvPr/>
        </p:nvGrpSpPr>
        <p:grpSpPr>
          <a:xfrm>
            <a:off x="975529" y="3637703"/>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595959"/>
                  </a:solidFill>
                  <a:effectLst/>
                  <a:uLnTx/>
                  <a:uFillTx/>
                  <a:latin typeface="Arial"/>
                  <a:ea typeface="+mn-ea"/>
                  <a:cs typeface="Arial"/>
                  <a:sym typeface="Arial"/>
                </a:endParaRPr>
              </a:p>
            </p:txBody>
          </p:sp>
        </p:grpSp>
      </p:grpSp>
      <p:sp>
        <p:nvSpPr>
          <p:cNvPr id="2138" name="Google Shape;2138;p37"/>
          <p:cNvSpPr txBox="1">
            <a:spLocks noGrp="1"/>
          </p:cNvSpPr>
          <p:nvPr>
            <p:ph type="title"/>
          </p:nvPr>
        </p:nvSpPr>
        <p:spPr>
          <a:xfrm>
            <a:off x="7876032" y="475488"/>
            <a:ext cx="3486800" cy="768000"/>
          </a:xfrm>
          <a:prstGeom prst="rect">
            <a:avLst/>
          </a:prstGeom>
        </p:spPr>
        <p:txBody>
          <a:bodyPr spcFirstLastPara="1" wrap="square" lIns="121900" tIns="121900" rIns="121900" bIns="121900" anchor="ctr" anchorCtr="0">
            <a:noAutofit/>
          </a:bodyPr>
          <a:lstStyle/>
          <a:p>
            <a:r>
              <a:rPr lang="en"/>
              <a:t>Table of Contents</a:t>
            </a:r>
            <a:endParaRPr/>
          </a:p>
        </p:txBody>
      </p:sp>
      <p:sp>
        <p:nvSpPr>
          <p:cNvPr id="2140" name="Google Shape;2140;p37"/>
          <p:cNvSpPr txBox="1">
            <a:spLocks noGrp="1"/>
          </p:cNvSpPr>
          <p:nvPr>
            <p:ph type="subTitle" idx="1"/>
          </p:nvPr>
        </p:nvSpPr>
        <p:spPr>
          <a:xfrm>
            <a:off x="2218944" y="895247"/>
            <a:ext cx="3486800" cy="512000"/>
          </a:xfrm>
          <a:prstGeom prst="rect">
            <a:avLst/>
          </a:prstGeom>
        </p:spPr>
        <p:txBody>
          <a:bodyPr spcFirstLastPara="1" wrap="square" lIns="121900" tIns="121900" rIns="121900" bIns="121900" anchor="t" anchorCtr="0">
            <a:noAutofit/>
          </a:bodyPr>
          <a:lstStyle/>
          <a:p>
            <a:pPr>
              <a:lnSpc>
                <a:spcPct val="115000"/>
              </a:lnSpc>
            </a:pPr>
            <a:r>
              <a:rPr lang="en" dirty="0"/>
              <a:t>Problem </a:t>
            </a:r>
            <a:r>
              <a:rPr lang="en-IN" dirty="0"/>
              <a:t>Statement</a:t>
            </a:r>
            <a:endParaRPr dirty="0"/>
          </a:p>
        </p:txBody>
      </p:sp>
      <p:sp>
        <p:nvSpPr>
          <p:cNvPr id="2141" name="Google Shape;2141;p37"/>
          <p:cNvSpPr txBox="1">
            <a:spLocks noGrp="1"/>
          </p:cNvSpPr>
          <p:nvPr>
            <p:ph type="subTitle" idx="3"/>
          </p:nvPr>
        </p:nvSpPr>
        <p:spPr>
          <a:xfrm>
            <a:off x="2218944" y="2333903"/>
            <a:ext cx="3486800" cy="512000"/>
          </a:xfrm>
          <a:prstGeom prst="rect">
            <a:avLst/>
          </a:prstGeom>
        </p:spPr>
        <p:txBody>
          <a:bodyPr spcFirstLastPara="1" wrap="square" lIns="121900" tIns="121900" rIns="121900" bIns="121900" anchor="t" anchorCtr="0">
            <a:noAutofit/>
          </a:bodyPr>
          <a:lstStyle/>
          <a:p>
            <a:pPr>
              <a:lnSpc>
                <a:spcPct val="115000"/>
              </a:lnSpc>
            </a:pPr>
            <a:r>
              <a:rPr lang="en-IN" dirty="0"/>
              <a:t>Data Description</a:t>
            </a:r>
            <a:endParaRPr dirty="0"/>
          </a:p>
        </p:txBody>
      </p:sp>
      <p:sp>
        <p:nvSpPr>
          <p:cNvPr id="2143" name="Google Shape;2143;p37"/>
          <p:cNvSpPr txBox="1">
            <a:spLocks noGrp="1"/>
          </p:cNvSpPr>
          <p:nvPr>
            <p:ph type="subTitle" idx="5"/>
          </p:nvPr>
        </p:nvSpPr>
        <p:spPr>
          <a:xfrm>
            <a:off x="2218944" y="3772559"/>
            <a:ext cx="3486800" cy="512000"/>
          </a:xfrm>
          <a:prstGeom prst="rect">
            <a:avLst/>
          </a:prstGeom>
        </p:spPr>
        <p:txBody>
          <a:bodyPr spcFirstLastPara="1" wrap="square" lIns="121900" tIns="121900" rIns="121900" bIns="121900" anchor="t" anchorCtr="0">
            <a:noAutofit/>
          </a:bodyPr>
          <a:lstStyle/>
          <a:p>
            <a:pPr>
              <a:lnSpc>
                <a:spcPct val="115000"/>
              </a:lnSpc>
            </a:pPr>
            <a:r>
              <a:rPr lang="en-IN" dirty="0"/>
              <a:t>Visualisations</a:t>
            </a:r>
            <a:endParaRPr dirty="0"/>
          </a:p>
        </p:txBody>
      </p:sp>
      <p:sp>
        <p:nvSpPr>
          <p:cNvPr id="2145" name="Google Shape;2145;p37"/>
          <p:cNvSpPr txBox="1">
            <a:spLocks noGrp="1"/>
          </p:cNvSpPr>
          <p:nvPr>
            <p:ph type="subTitle" idx="7"/>
          </p:nvPr>
        </p:nvSpPr>
        <p:spPr>
          <a:xfrm>
            <a:off x="2218944" y="5211215"/>
            <a:ext cx="3486800" cy="512000"/>
          </a:xfrm>
          <a:prstGeom prst="rect">
            <a:avLst/>
          </a:prstGeom>
        </p:spPr>
        <p:txBody>
          <a:bodyPr spcFirstLastPara="1" wrap="square" lIns="121900" tIns="121900" rIns="121900" bIns="121900" anchor="t" anchorCtr="0">
            <a:noAutofit/>
          </a:bodyPr>
          <a:lstStyle/>
          <a:p>
            <a:pPr>
              <a:lnSpc>
                <a:spcPct val="115000"/>
              </a:lnSpc>
            </a:pPr>
            <a:r>
              <a:rPr lang="en-IN" dirty="0"/>
              <a:t>Insights</a:t>
            </a:r>
            <a:endParaRPr dirty="0"/>
          </a:p>
        </p:txBody>
      </p:sp>
      <p:sp>
        <p:nvSpPr>
          <p:cNvPr id="2147" name="Google Shape;2147;p37"/>
          <p:cNvSpPr txBox="1">
            <a:spLocks noGrp="1"/>
          </p:cNvSpPr>
          <p:nvPr>
            <p:ph type="title" idx="9"/>
          </p:nvPr>
        </p:nvSpPr>
        <p:spPr>
          <a:xfrm>
            <a:off x="1085088" y="963168"/>
            <a:ext cx="609600" cy="463200"/>
          </a:xfrm>
          <a:prstGeom prst="rect">
            <a:avLst/>
          </a:prstGeom>
        </p:spPr>
        <p:txBody>
          <a:bodyPr spcFirstLastPara="1" wrap="square" lIns="121900" tIns="121900" rIns="121900" bIns="121900" anchor="ctr" anchorCtr="0">
            <a:noAutofit/>
          </a:bodyPr>
          <a:lstStyle/>
          <a:p>
            <a:r>
              <a:rPr lang="en"/>
              <a:t>01</a:t>
            </a:r>
            <a:endParaRPr/>
          </a:p>
        </p:txBody>
      </p:sp>
      <p:sp>
        <p:nvSpPr>
          <p:cNvPr id="2148" name="Google Shape;2148;p37"/>
          <p:cNvSpPr txBox="1">
            <a:spLocks noGrp="1"/>
          </p:cNvSpPr>
          <p:nvPr>
            <p:ph type="title" idx="13"/>
          </p:nvPr>
        </p:nvSpPr>
        <p:spPr>
          <a:xfrm>
            <a:off x="1085088" y="2401824"/>
            <a:ext cx="609600" cy="463200"/>
          </a:xfrm>
          <a:prstGeom prst="rect">
            <a:avLst/>
          </a:prstGeom>
        </p:spPr>
        <p:txBody>
          <a:bodyPr spcFirstLastPara="1" wrap="square" lIns="121900" tIns="121900" rIns="121900" bIns="121900" anchor="ctr" anchorCtr="0">
            <a:noAutofit/>
          </a:bodyPr>
          <a:lstStyle/>
          <a:p>
            <a:r>
              <a:rPr lang="en"/>
              <a:t>02</a:t>
            </a:r>
            <a:endParaRPr/>
          </a:p>
        </p:txBody>
      </p:sp>
      <p:sp>
        <p:nvSpPr>
          <p:cNvPr id="2149" name="Google Shape;2149;p37"/>
          <p:cNvSpPr txBox="1">
            <a:spLocks noGrp="1"/>
          </p:cNvSpPr>
          <p:nvPr>
            <p:ph type="title" idx="14"/>
          </p:nvPr>
        </p:nvSpPr>
        <p:spPr>
          <a:xfrm>
            <a:off x="1085088" y="3840480"/>
            <a:ext cx="609600" cy="463200"/>
          </a:xfrm>
          <a:prstGeom prst="rect">
            <a:avLst/>
          </a:prstGeom>
        </p:spPr>
        <p:txBody>
          <a:bodyPr spcFirstLastPara="1" wrap="square" lIns="121900" tIns="121900" rIns="121900" bIns="121900" anchor="ctr" anchorCtr="0">
            <a:noAutofit/>
          </a:bodyPr>
          <a:lstStyle/>
          <a:p>
            <a:r>
              <a:rPr lang="en"/>
              <a:t>03</a:t>
            </a:r>
            <a:endParaRPr/>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965000" y="702567"/>
            <a:ext cx="10262000" cy="763600"/>
          </a:xfrm>
          <a:prstGeom prst="rect">
            <a:avLst/>
          </a:prstGeom>
        </p:spPr>
        <p:txBody>
          <a:bodyPr spcFirstLastPara="1" wrap="square" lIns="121900" tIns="121900" rIns="121900" bIns="121900" anchor="t" anchorCtr="0">
            <a:noAutofit/>
          </a:bodyPr>
          <a:lstStyle/>
          <a:p>
            <a:pPr>
              <a:buClr>
                <a:schemeClr val="dk1"/>
              </a:buClr>
              <a:buSzPts val="1100"/>
            </a:pPr>
            <a:r>
              <a:rPr lang="en-IN" dirty="0"/>
              <a:t>Problem Statement</a:t>
            </a:r>
            <a:endParaRPr dirty="0"/>
          </a:p>
        </p:txBody>
      </p:sp>
      <p:grpSp>
        <p:nvGrpSpPr>
          <p:cNvPr id="3463" name="Google Shape;3463;p59"/>
          <p:cNvGrpSpPr/>
          <p:nvPr/>
        </p:nvGrpSpPr>
        <p:grpSpPr>
          <a:xfrm>
            <a:off x="4223928" y="2065936"/>
            <a:ext cx="3744136" cy="375576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3D3D3D"/>
                </a:solidFill>
                <a:effectLst/>
                <a:uLnTx/>
                <a:uFillTx/>
                <a:latin typeface="Arial"/>
                <a:ea typeface="+mn-ea"/>
                <a:cs typeface="+mn-cs"/>
              </a:endParaRPr>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3D3D3D"/>
                </a:solidFill>
                <a:effectLst/>
                <a:uLnTx/>
                <a:uFillTx/>
                <a:latin typeface="Arial"/>
                <a:ea typeface="+mn-ea"/>
                <a:cs typeface="+mn-cs"/>
              </a:endParaRPr>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3D3D3D"/>
                </a:solidFill>
                <a:effectLst/>
                <a:uLnTx/>
                <a:uFillTx/>
                <a:latin typeface="Arial"/>
                <a:ea typeface="+mn-ea"/>
                <a:cs typeface="+mn-cs"/>
              </a:endParaRPr>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3D3D3D"/>
                </a:solidFill>
                <a:effectLst/>
                <a:uLnTx/>
                <a:uFillTx/>
                <a:latin typeface="Arial"/>
                <a:ea typeface="+mn-ea"/>
                <a:cs typeface="+mn-cs"/>
              </a:endParaRPr>
            </a:p>
          </p:txBody>
        </p:sp>
      </p:grpSp>
      <p:sp>
        <p:nvSpPr>
          <p:cNvPr id="3468" name="Google Shape;3468;p59"/>
          <p:cNvSpPr txBox="1">
            <a:spLocks noGrp="1"/>
          </p:cNvSpPr>
          <p:nvPr>
            <p:ph type="subTitle" idx="1"/>
          </p:nvPr>
        </p:nvSpPr>
        <p:spPr>
          <a:xfrm>
            <a:off x="1473201" y="2447967"/>
            <a:ext cx="2673200" cy="487600"/>
          </a:xfrm>
          <a:prstGeom prst="rect">
            <a:avLst/>
          </a:prstGeom>
          <a:noFill/>
          <a:ln>
            <a:noFill/>
          </a:ln>
        </p:spPr>
        <p:txBody>
          <a:bodyPr spcFirstLastPara="1" wrap="square" lIns="121900" tIns="121900" rIns="121900" bIns="121900" anchor="ctr" anchorCtr="0">
            <a:noAutofit/>
          </a:bodyPr>
          <a:lstStyle/>
          <a:p>
            <a:r>
              <a:rPr lang="en-GB" sz="1400" dirty="0">
                <a:solidFill>
                  <a:schemeClr val="accent1"/>
                </a:solidFill>
                <a:latin typeface="Barlow Semi Condensed Medium"/>
                <a:ea typeface="Barlow Semi Condensed Medium"/>
                <a:cs typeface="Barlow Semi Condensed Medium"/>
                <a:sym typeface="Barlow Semi Condensed Medium"/>
              </a:rPr>
              <a:t>NYC Airbnb dataset available containing information properties including their location, property type, room type, price, availability, and various other features.</a:t>
            </a:r>
          </a:p>
        </p:txBody>
      </p:sp>
      <p:sp>
        <p:nvSpPr>
          <p:cNvPr id="3470" name="Google Shape;3470;p59"/>
          <p:cNvSpPr txBox="1">
            <a:spLocks noGrp="1"/>
          </p:cNvSpPr>
          <p:nvPr>
            <p:ph type="subTitle" idx="4294967295"/>
          </p:nvPr>
        </p:nvSpPr>
        <p:spPr>
          <a:xfrm>
            <a:off x="1473201" y="3894316"/>
            <a:ext cx="2673200" cy="487600"/>
          </a:xfrm>
          <a:prstGeom prst="rect">
            <a:avLst/>
          </a:prstGeom>
        </p:spPr>
        <p:txBody>
          <a:bodyPr spcFirstLastPara="1" wrap="square" lIns="121900" tIns="121900" rIns="121900" bIns="121900" anchor="t" anchorCtr="0">
            <a:noAutofit/>
          </a:bodyPr>
          <a:lstStyle/>
          <a:p>
            <a:r>
              <a:rPr lang="en-GB" sz="1400" dirty="0">
                <a:solidFill>
                  <a:schemeClr val="accent1"/>
                </a:solidFill>
                <a:latin typeface="Barlow Semi Condensed Medium"/>
                <a:ea typeface="Barlow Semi Condensed Medium"/>
                <a:cs typeface="Barlow Semi Condensed Medium"/>
                <a:sym typeface="Barlow Semi Condensed Medium"/>
              </a:rPr>
              <a:t>Create innovative and interactive visualisations which are intuitive to the users.</a:t>
            </a:r>
          </a:p>
        </p:txBody>
      </p:sp>
      <p:sp>
        <p:nvSpPr>
          <p:cNvPr id="3472" name="Google Shape;3472;p59"/>
          <p:cNvSpPr txBox="1">
            <a:spLocks noGrp="1"/>
          </p:cNvSpPr>
          <p:nvPr>
            <p:ph type="subTitle" idx="4"/>
          </p:nvPr>
        </p:nvSpPr>
        <p:spPr>
          <a:xfrm>
            <a:off x="8171769" y="2447967"/>
            <a:ext cx="2673200" cy="487600"/>
          </a:xfrm>
          <a:prstGeom prst="rect">
            <a:avLst/>
          </a:prstGeom>
          <a:noFill/>
          <a:ln>
            <a:noFill/>
          </a:ln>
        </p:spPr>
        <p:txBody>
          <a:bodyPr spcFirstLastPara="1" wrap="square" lIns="121900" tIns="121900" rIns="121900" bIns="121900" anchor="ctr" anchorCtr="0">
            <a:noAutofit/>
          </a:bodyPr>
          <a:lstStyle/>
          <a:p>
            <a:pPr algn="r"/>
            <a:r>
              <a:rPr lang="en-GB" sz="1400" dirty="0">
                <a:solidFill>
                  <a:schemeClr val="accent1"/>
                </a:solidFill>
                <a:latin typeface="Barlow Semi Condensed Medium"/>
                <a:ea typeface="Barlow Semi Condensed Medium"/>
                <a:cs typeface="Barlow Semi Condensed Medium"/>
                <a:sym typeface="Barlow Semi Condensed Medium"/>
              </a:rPr>
              <a:t>Clean up the data for missing values, required computed fields and incorrect values.</a:t>
            </a:r>
          </a:p>
        </p:txBody>
      </p:sp>
      <p:sp>
        <p:nvSpPr>
          <p:cNvPr id="3474" name="Google Shape;3474;p59"/>
          <p:cNvSpPr txBox="1">
            <a:spLocks noGrp="1"/>
          </p:cNvSpPr>
          <p:nvPr>
            <p:ph type="subTitle" idx="6"/>
          </p:nvPr>
        </p:nvSpPr>
        <p:spPr>
          <a:xfrm>
            <a:off x="8171769" y="3894316"/>
            <a:ext cx="2673200" cy="487600"/>
          </a:xfrm>
          <a:prstGeom prst="rect">
            <a:avLst/>
          </a:prstGeom>
          <a:noFill/>
          <a:ln>
            <a:noFill/>
          </a:ln>
        </p:spPr>
        <p:txBody>
          <a:bodyPr spcFirstLastPara="1" wrap="square" lIns="121900" tIns="121900" rIns="121900" bIns="121900" anchor="t" anchorCtr="0">
            <a:noAutofit/>
          </a:bodyPr>
          <a:lstStyle/>
          <a:p>
            <a:pPr algn="r"/>
            <a:r>
              <a:rPr lang="en-GB" sz="1400" dirty="0">
                <a:solidFill>
                  <a:schemeClr val="accent1"/>
                </a:solidFill>
                <a:latin typeface="Barlow Semi Condensed Medium"/>
                <a:ea typeface="Barlow Semi Condensed Medium"/>
                <a:cs typeface="Barlow Semi Condensed Medium"/>
                <a:sym typeface="Barlow Semi Condensed Medium"/>
              </a:rPr>
              <a:t>Look for insights on how do various factors such as location, availability, property type, etc. influence the prices of Airbnb listings in NYC?</a:t>
            </a:r>
          </a:p>
        </p:txBody>
      </p:sp>
      <p:grpSp>
        <p:nvGrpSpPr>
          <p:cNvPr id="3476" name="Google Shape;3476;p59"/>
          <p:cNvGrpSpPr/>
          <p:nvPr/>
        </p:nvGrpSpPr>
        <p:grpSpPr>
          <a:xfrm>
            <a:off x="6176686" y="5099125"/>
            <a:ext cx="280303" cy="315217"/>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grpSp>
        <p:nvGrpSpPr>
          <p:cNvPr id="3479" name="Google Shape;3479;p59"/>
          <p:cNvGrpSpPr/>
          <p:nvPr/>
        </p:nvGrpSpPr>
        <p:grpSpPr>
          <a:xfrm>
            <a:off x="5721071" y="2471674"/>
            <a:ext cx="318156" cy="316473"/>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grpSp>
        <p:nvGrpSpPr>
          <p:cNvPr id="3482" name="Google Shape;3482;p59"/>
          <p:cNvGrpSpPr/>
          <p:nvPr/>
        </p:nvGrpSpPr>
        <p:grpSpPr>
          <a:xfrm>
            <a:off x="7235987" y="3607581"/>
            <a:ext cx="318156" cy="317916"/>
            <a:chOff x="1413250" y="2680675"/>
            <a:chExt cx="297750" cy="297525"/>
          </a:xfrm>
        </p:grpSpPr>
        <p:sp>
          <p:nvSpPr>
            <p:cNvPr id="3483" name="Google Shape;3483;p59"/>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3484" name="Google Shape;3484;p59"/>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3485" name="Google Shape;3485;p59"/>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3486" name="Google Shape;3486;p59"/>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sp>
        <p:nvSpPr>
          <p:cNvPr id="3487" name="Google Shape;3487;p59"/>
          <p:cNvSpPr/>
          <p:nvPr/>
        </p:nvSpPr>
        <p:spPr>
          <a:xfrm>
            <a:off x="4660454" y="3925374"/>
            <a:ext cx="244935" cy="31644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2425366" y="5191755"/>
            <a:ext cx="233351" cy="36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grpSp>
        <p:nvGrpSpPr>
          <p:cNvPr id="2187" name="Google Shape;2187;p40"/>
          <p:cNvGrpSpPr/>
          <p:nvPr/>
        </p:nvGrpSpPr>
        <p:grpSpPr>
          <a:xfrm>
            <a:off x="5979326" y="5191771"/>
            <a:ext cx="233351" cy="36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grpSp>
        <p:nvGrpSpPr>
          <p:cNvPr id="2191" name="Google Shape;2191;p40"/>
          <p:cNvGrpSpPr/>
          <p:nvPr/>
        </p:nvGrpSpPr>
        <p:grpSpPr>
          <a:xfrm>
            <a:off x="9533286" y="5191755"/>
            <a:ext cx="233351" cy="36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595959"/>
                </a:solidFill>
                <a:effectLst/>
                <a:uLnTx/>
                <a:uFillTx/>
                <a:latin typeface="Arial"/>
                <a:ea typeface="+mn-ea"/>
                <a:cs typeface="+mn-cs"/>
              </a:endParaRPr>
            </a:p>
          </p:txBody>
        </p:sp>
      </p:grpSp>
      <p:sp>
        <p:nvSpPr>
          <p:cNvPr id="2195" name="Google Shape;2195;p40"/>
          <p:cNvSpPr txBox="1">
            <a:spLocks noGrp="1"/>
          </p:cNvSpPr>
          <p:nvPr>
            <p:ph type="title"/>
          </p:nvPr>
        </p:nvSpPr>
        <p:spPr>
          <a:xfrm>
            <a:off x="2292096" y="451104"/>
            <a:ext cx="7437200" cy="792400"/>
          </a:xfrm>
          <a:prstGeom prst="rect">
            <a:avLst/>
          </a:prstGeom>
        </p:spPr>
        <p:txBody>
          <a:bodyPr spcFirstLastPara="1" wrap="square" lIns="121900" tIns="121900" rIns="121900" bIns="121900" anchor="t" anchorCtr="0">
            <a:noAutofit/>
          </a:bodyPr>
          <a:lstStyle/>
          <a:p>
            <a:r>
              <a:rPr lang="en" dirty="0"/>
              <a:t>Understanding the Problem</a:t>
            </a:r>
            <a:endParaRPr dirty="0"/>
          </a:p>
        </p:txBody>
      </p:sp>
      <p:sp>
        <p:nvSpPr>
          <p:cNvPr id="2196" name="Google Shape;2196;p40"/>
          <p:cNvSpPr txBox="1">
            <a:spLocks noGrp="1"/>
          </p:cNvSpPr>
          <p:nvPr>
            <p:ph type="subTitle" idx="1"/>
          </p:nvPr>
        </p:nvSpPr>
        <p:spPr>
          <a:xfrm>
            <a:off x="4925568" y="3218688"/>
            <a:ext cx="2353200" cy="438800"/>
          </a:xfrm>
          <a:prstGeom prst="rect">
            <a:avLst/>
          </a:prstGeom>
        </p:spPr>
        <p:txBody>
          <a:bodyPr spcFirstLastPara="1" wrap="square" lIns="121900" tIns="121900" rIns="121900" bIns="121900" anchor="t" anchorCtr="0">
            <a:noAutofit/>
          </a:bodyPr>
          <a:lstStyle/>
          <a:p>
            <a:r>
              <a:rPr lang="en-IN" sz="1800" dirty="0">
                <a:solidFill>
                  <a:schemeClr val="accent1"/>
                </a:solidFill>
              </a:rPr>
              <a:t>Number of Rows</a:t>
            </a:r>
            <a:endParaRPr sz="1800" dirty="0"/>
          </a:p>
        </p:txBody>
      </p:sp>
      <p:sp>
        <p:nvSpPr>
          <p:cNvPr id="2197" name="Google Shape;2197;p40"/>
          <p:cNvSpPr txBox="1">
            <a:spLocks noGrp="1"/>
          </p:cNvSpPr>
          <p:nvPr>
            <p:ph type="subTitle" idx="2"/>
          </p:nvPr>
        </p:nvSpPr>
        <p:spPr>
          <a:xfrm>
            <a:off x="1365504" y="3218688"/>
            <a:ext cx="2353200" cy="438800"/>
          </a:xfrm>
          <a:prstGeom prst="rect">
            <a:avLst/>
          </a:prstGeom>
        </p:spPr>
        <p:txBody>
          <a:bodyPr spcFirstLastPara="1" wrap="square" lIns="121900" tIns="121900" rIns="121900" bIns="121900" anchor="t" anchorCtr="0">
            <a:noAutofit/>
          </a:bodyPr>
          <a:lstStyle/>
          <a:p>
            <a:r>
              <a:rPr lang="en-IN" sz="1800" dirty="0"/>
              <a:t>Source of Data</a:t>
            </a:r>
            <a:endParaRPr sz="1800" dirty="0"/>
          </a:p>
        </p:txBody>
      </p:sp>
      <p:sp>
        <p:nvSpPr>
          <p:cNvPr id="2198" name="Google Shape;2198;p40"/>
          <p:cNvSpPr txBox="1">
            <a:spLocks noGrp="1"/>
          </p:cNvSpPr>
          <p:nvPr>
            <p:ph type="subTitle" idx="3"/>
          </p:nvPr>
        </p:nvSpPr>
        <p:spPr>
          <a:xfrm>
            <a:off x="8473440" y="3218688"/>
            <a:ext cx="2353200" cy="438800"/>
          </a:xfrm>
          <a:prstGeom prst="rect">
            <a:avLst/>
          </a:prstGeom>
        </p:spPr>
        <p:txBody>
          <a:bodyPr spcFirstLastPara="1" wrap="square" lIns="121900" tIns="121900" rIns="121900" bIns="121900" anchor="t" anchorCtr="0">
            <a:noAutofit/>
          </a:bodyPr>
          <a:lstStyle/>
          <a:p>
            <a:r>
              <a:rPr lang="en-IN" sz="1800" dirty="0"/>
              <a:t>Key Features</a:t>
            </a:r>
            <a:endParaRPr sz="1800" dirty="0"/>
          </a:p>
        </p:txBody>
      </p:sp>
      <p:sp>
        <p:nvSpPr>
          <p:cNvPr id="2199" name="Google Shape;2199;p40"/>
          <p:cNvSpPr txBox="1">
            <a:spLocks noGrp="1"/>
          </p:cNvSpPr>
          <p:nvPr>
            <p:ph type="subTitle" idx="4"/>
          </p:nvPr>
        </p:nvSpPr>
        <p:spPr>
          <a:xfrm>
            <a:off x="4925568" y="3767328"/>
            <a:ext cx="2353200" cy="1438800"/>
          </a:xfrm>
          <a:prstGeom prst="rect">
            <a:avLst/>
          </a:prstGeom>
        </p:spPr>
        <p:txBody>
          <a:bodyPr spcFirstLastPara="1" wrap="square" lIns="121900" tIns="121900" rIns="121900" bIns="121900" anchor="t" anchorCtr="0">
            <a:noAutofit/>
          </a:bodyPr>
          <a:lstStyle/>
          <a:p>
            <a:r>
              <a:rPr lang="en-GB" sz="1600" dirty="0"/>
              <a:t>The dataset contains 16 columns and 49,000 rows indicating Airbnb listings.</a:t>
            </a:r>
          </a:p>
        </p:txBody>
      </p:sp>
      <p:sp>
        <p:nvSpPr>
          <p:cNvPr id="2200" name="Google Shape;2200;p40"/>
          <p:cNvSpPr txBox="1">
            <a:spLocks noGrp="1"/>
          </p:cNvSpPr>
          <p:nvPr>
            <p:ph type="subTitle" idx="5"/>
          </p:nvPr>
        </p:nvSpPr>
        <p:spPr>
          <a:xfrm>
            <a:off x="1365504" y="3767328"/>
            <a:ext cx="2353200" cy="1438800"/>
          </a:xfrm>
          <a:prstGeom prst="rect">
            <a:avLst/>
          </a:prstGeom>
        </p:spPr>
        <p:txBody>
          <a:bodyPr spcFirstLastPara="1" wrap="square" lIns="121900" tIns="121900" rIns="121900" bIns="121900" anchor="t" anchorCtr="0">
            <a:noAutofit/>
          </a:bodyPr>
          <a:lstStyle/>
          <a:p>
            <a:r>
              <a:rPr lang="en-IN" sz="1600" dirty="0"/>
              <a:t>Kaggle – NYC Airbnb Dataset</a:t>
            </a:r>
          </a:p>
        </p:txBody>
      </p:sp>
      <p:sp>
        <p:nvSpPr>
          <p:cNvPr id="2201" name="Google Shape;2201;p40"/>
          <p:cNvSpPr txBox="1">
            <a:spLocks noGrp="1"/>
          </p:cNvSpPr>
          <p:nvPr>
            <p:ph type="subTitle" idx="6"/>
          </p:nvPr>
        </p:nvSpPr>
        <p:spPr>
          <a:xfrm>
            <a:off x="8473440" y="3767328"/>
            <a:ext cx="2353200" cy="1438800"/>
          </a:xfrm>
          <a:prstGeom prst="rect">
            <a:avLst/>
          </a:prstGeom>
        </p:spPr>
        <p:txBody>
          <a:bodyPr spcFirstLastPara="1" wrap="square" lIns="121900" tIns="121900" rIns="121900" bIns="121900" anchor="t" anchorCtr="0">
            <a:noAutofit/>
          </a:bodyPr>
          <a:lstStyle/>
          <a:p>
            <a:r>
              <a:rPr lang="en-GB" sz="1600" dirty="0"/>
              <a:t>Some of the key features in the dataset include: location, property type, price, availability, and number of reviews.</a:t>
            </a:r>
          </a:p>
        </p:txBody>
      </p:sp>
      <p:grpSp>
        <p:nvGrpSpPr>
          <p:cNvPr id="2202" name="Google Shape;2202;p40"/>
          <p:cNvGrpSpPr/>
          <p:nvPr/>
        </p:nvGrpSpPr>
        <p:grpSpPr>
          <a:xfrm>
            <a:off x="2261466" y="2544466"/>
            <a:ext cx="561061" cy="494309"/>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grpSp>
      <p:grpSp>
        <p:nvGrpSpPr>
          <p:cNvPr id="2206" name="Google Shape;2206;p40"/>
          <p:cNvGrpSpPr/>
          <p:nvPr/>
        </p:nvGrpSpPr>
        <p:grpSpPr>
          <a:xfrm>
            <a:off x="5815470" y="2544480"/>
            <a:ext cx="561061" cy="56236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grpSp>
      <p:grpSp>
        <p:nvGrpSpPr>
          <p:cNvPr id="2212" name="Google Shape;2212;p40"/>
          <p:cNvGrpSpPr/>
          <p:nvPr/>
        </p:nvGrpSpPr>
        <p:grpSpPr>
          <a:xfrm>
            <a:off x="9369469" y="2545829"/>
            <a:ext cx="562552" cy="561012"/>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494949"/>
                </a:solidFill>
                <a:effectLst/>
                <a:uLnTx/>
                <a:uFillTx/>
                <a:latin typeface="Arial"/>
                <a:ea typeface="+mn-ea"/>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pic>
        <p:nvPicPr>
          <p:cNvPr id="17" name="Picture 16">
            <a:extLst>
              <a:ext uri="{FF2B5EF4-FFF2-40B4-BE49-F238E27FC236}">
                <a16:creationId xmlns:a16="http://schemas.microsoft.com/office/drawing/2014/main" id="{472E0D65-D463-4586-95CB-53D8ADF16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87" y="1172120"/>
            <a:ext cx="6525536" cy="3562847"/>
          </a:xfrm>
          <a:prstGeom prst="rect">
            <a:avLst/>
          </a:prstGeom>
        </p:spPr>
      </p:pic>
      <p:sp>
        <p:nvSpPr>
          <p:cNvPr id="2195" name="Google Shape;2195;p40"/>
          <p:cNvSpPr txBox="1">
            <a:spLocks noGrp="1"/>
          </p:cNvSpPr>
          <p:nvPr>
            <p:ph type="title"/>
          </p:nvPr>
        </p:nvSpPr>
        <p:spPr>
          <a:xfrm>
            <a:off x="2292096" y="451104"/>
            <a:ext cx="7437200" cy="792400"/>
          </a:xfrm>
          <a:prstGeom prst="rect">
            <a:avLst/>
          </a:prstGeom>
        </p:spPr>
        <p:txBody>
          <a:bodyPr spcFirstLastPara="1" wrap="square" lIns="121900" tIns="121900" rIns="121900" bIns="121900" anchor="t" anchorCtr="0">
            <a:noAutofit/>
          </a:bodyPr>
          <a:lstStyle/>
          <a:p>
            <a:r>
              <a:rPr lang="en-IN" dirty="0"/>
              <a:t>Data Description </a:t>
            </a:r>
            <a:endParaRPr dirty="0"/>
          </a:p>
        </p:txBody>
      </p:sp>
      <p:pic>
        <p:nvPicPr>
          <p:cNvPr id="15" name="Picture 14">
            <a:extLst>
              <a:ext uri="{FF2B5EF4-FFF2-40B4-BE49-F238E27FC236}">
                <a16:creationId xmlns:a16="http://schemas.microsoft.com/office/drawing/2014/main" id="{5EA8D84A-2DC7-4F6A-B986-38738B8B7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113" y="4838653"/>
            <a:ext cx="5733130" cy="1882520"/>
          </a:xfrm>
          <a:prstGeom prst="rect">
            <a:avLst/>
          </a:prstGeom>
          <a:ln>
            <a:solidFill>
              <a:schemeClr val="tx1"/>
            </a:solidFill>
          </a:ln>
        </p:spPr>
      </p:pic>
      <p:pic>
        <p:nvPicPr>
          <p:cNvPr id="19" name="Picture 18">
            <a:extLst>
              <a:ext uri="{FF2B5EF4-FFF2-40B4-BE49-F238E27FC236}">
                <a16:creationId xmlns:a16="http://schemas.microsoft.com/office/drawing/2014/main" id="{E4D26715-5C1A-4EBB-B85E-5AF6C01A8D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5423" y="1243504"/>
            <a:ext cx="3600953" cy="3420078"/>
          </a:xfrm>
          <a:prstGeom prst="rect">
            <a:avLst/>
          </a:prstGeom>
          <a:ln>
            <a:solidFill>
              <a:schemeClr val="tx1"/>
            </a:solidFill>
          </a:ln>
        </p:spPr>
      </p:pic>
    </p:spTree>
    <p:extLst>
      <p:ext uri="{BB962C8B-B14F-4D97-AF65-F5344CB8AC3E}">
        <p14:creationId xmlns:p14="http://schemas.microsoft.com/office/powerpoint/2010/main" val="44677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77"/>
        <p:cNvGrpSpPr/>
        <p:nvPr/>
      </p:nvGrpSpPr>
      <p:grpSpPr>
        <a:xfrm>
          <a:off x="0" y="0"/>
          <a:ext cx="0" cy="0"/>
          <a:chOff x="0" y="0"/>
          <a:chExt cx="0" cy="0"/>
        </a:xfrm>
      </p:grpSpPr>
      <p:sp>
        <p:nvSpPr>
          <p:cNvPr id="2778" name="Google Shape;2778;p56"/>
          <p:cNvSpPr txBox="1">
            <a:spLocks noGrp="1"/>
          </p:cNvSpPr>
          <p:nvPr>
            <p:ph type="title"/>
          </p:nvPr>
        </p:nvSpPr>
        <p:spPr>
          <a:xfrm>
            <a:off x="5523151" y="2350222"/>
            <a:ext cx="5233200" cy="1981600"/>
          </a:xfrm>
          <a:prstGeom prst="rect">
            <a:avLst/>
          </a:prstGeom>
        </p:spPr>
        <p:txBody>
          <a:bodyPr spcFirstLastPara="1" wrap="square" lIns="121900" tIns="121900" rIns="121900" bIns="121900" anchor="b" anchorCtr="0">
            <a:noAutofit/>
          </a:bodyPr>
          <a:lstStyle/>
          <a:p>
            <a:r>
              <a:rPr lang="en-IN" sz="3600" dirty="0"/>
              <a:t>VISUALISATIONS</a:t>
            </a:r>
            <a:endParaRPr sz="3600" dirty="0"/>
          </a:p>
        </p:txBody>
      </p:sp>
      <p:grpSp>
        <p:nvGrpSpPr>
          <p:cNvPr id="2779" name="Google Shape;2779;p56"/>
          <p:cNvGrpSpPr/>
          <p:nvPr/>
        </p:nvGrpSpPr>
        <p:grpSpPr>
          <a:xfrm>
            <a:off x="7719652" y="2328218"/>
            <a:ext cx="555633" cy="926833"/>
            <a:chOff x="1953250" y="3908363"/>
            <a:chExt cx="416725" cy="695125"/>
          </a:xfrm>
        </p:grpSpPr>
        <p:sp>
          <p:nvSpPr>
            <p:cNvPr id="2780" name="Google Shape;2780;p56"/>
            <p:cNvSpPr/>
            <p:nvPr/>
          </p:nvSpPr>
          <p:spPr>
            <a:xfrm>
              <a:off x="2166675" y="3908363"/>
              <a:ext cx="203300" cy="596975"/>
            </a:xfrm>
            <a:custGeom>
              <a:avLst/>
              <a:gdLst/>
              <a:ahLst/>
              <a:cxnLst/>
              <a:rect l="l" t="t" r="r" b="b"/>
              <a:pathLst>
                <a:path w="8132" h="23879" extrusionOk="0">
                  <a:moveTo>
                    <a:pt x="4067" y="1"/>
                  </a:moveTo>
                  <a:cubicBezTo>
                    <a:pt x="4067" y="1"/>
                    <a:pt x="1" y="10551"/>
                    <a:pt x="1" y="15295"/>
                  </a:cubicBezTo>
                  <a:cubicBezTo>
                    <a:pt x="1" y="20035"/>
                    <a:pt x="1821" y="23879"/>
                    <a:pt x="4067" y="23879"/>
                  </a:cubicBezTo>
                  <a:cubicBezTo>
                    <a:pt x="6313" y="23879"/>
                    <a:pt x="8131" y="20035"/>
                    <a:pt x="8131" y="15295"/>
                  </a:cubicBezTo>
                  <a:cubicBezTo>
                    <a:pt x="8131" y="10555"/>
                    <a:pt x="4067" y="1"/>
                    <a:pt x="406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1" name="Google Shape;2781;p56"/>
            <p:cNvSpPr/>
            <p:nvPr/>
          </p:nvSpPr>
          <p:spPr>
            <a:xfrm>
              <a:off x="2261775" y="4229738"/>
              <a:ext cx="6575" cy="372275"/>
            </a:xfrm>
            <a:custGeom>
              <a:avLst/>
              <a:gdLst/>
              <a:ahLst/>
              <a:cxnLst/>
              <a:rect l="l" t="t" r="r" b="b"/>
              <a:pathLst>
                <a:path w="263" h="14891" extrusionOk="0">
                  <a:moveTo>
                    <a:pt x="131" y="1"/>
                  </a:moveTo>
                  <a:cubicBezTo>
                    <a:pt x="60" y="1"/>
                    <a:pt x="1" y="56"/>
                    <a:pt x="1" y="123"/>
                  </a:cubicBezTo>
                  <a:lnTo>
                    <a:pt x="1" y="14771"/>
                  </a:lnTo>
                  <a:cubicBezTo>
                    <a:pt x="1" y="14836"/>
                    <a:pt x="60" y="14891"/>
                    <a:pt x="131" y="14891"/>
                  </a:cubicBezTo>
                  <a:cubicBezTo>
                    <a:pt x="204" y="14891"/>
                    <a:pt x="263" y="14836"/>
                    <a:pt x="263" y="14771"/>
                  </a:cubicBezTo>
                  <a:lnTo>
                    <a:pt x="263" y="123"/>
                  </a:lnTo>
                  <a:cubicBezTo>
                    <a:pt x="263" y="56"/>
                    <a:pt x="204" y="1"/>
                    <a:pt x="131"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2" name="Google Shape;2782;p56"/>
            <p:cNvSpPr/>
            <p:nvPr/>
          </p:nvSpPr>
          <p:spPr>
            <a:xfrm>
              <a:off x="2260750" y="4228763"/>
              <a:ext cx="8700" cy="374350"/>
            </a:xfrm>
            <a:custGeom>
              <a:avLst/>
              <a:gdLst/>
              <a:ahLst/>
              <a:cxnLst/>
              <a:rect l="l" t="t" r="r" b="b"/>
              <a:pathLst>
                <a:path w="348" h="14974" extrusionOk="0">
                  <a:moveTo>
                    <a:pt x="172" y="85"/>
                  </a:moveTo>
                  <a:cubicBezTo>
                    <a:pt x="221" y="85"/>
                    <a:pt x="259" y="119"/>
                    <a:pt x="259" y="162"/>
                  </a:cubicBezTo>
                  <a:lnTo>
                    <a:pt x="259" y="14810"/>
                  </a:lnTo>
                  <a:cubicBezTo>
                    <a:pt x="259" y="14851"/>
                    <a:pt x="219" y="14885"/>
                    <a:pt x="172" y="14885"/>
                  </a:cubicBezTo>
                  <a:cubicBezTo>
                    <a:pt x="127" y="14885"/>
                    <a:pt x="87" y="14851"/>
                    <a:pt x="87" y="14810"/>
                  </a:cubicBezTo>
                  <a:lnTo>
                    <a:pt x="87" y="162"/>
                  </a:lnTo>
                  <a:cubicBezTo>
                    <a:pt x="87" y="119"/>
                    <a:pt x="127" y="85"/>
                    <a:pt x="172" y="85"/>
                  </a:cubicBezTo>
                  <a:close/>
                  <a:moveTo>
                    <a:pt x="172" y="0"/>
                  </a:moveTo>
                  <a:cubicBezTo>
                    <a:pt x="79" y="0"/>
                    <a:pt x="0" y="73"/>
                    <a:pt x="0" y="164"/>
                  </a:cubicBezTo>
                  <a:lnTo>
                    <a:pt x="0" y="14812"/>
                  </a:lnTo>
                  <a:cubicBezTo>
                    <a:pt x="0" y="14900"/>
                    <a:pt x="77" y="14973"/>
                    <a:pt x="172" y="14973"/>
                  </a:cubicBezTo>
                  <a:cubicBezTo>
                    <a:pt x="268" y="14973"/>
                    <a:pt x="347" y="14900"/>
                    <a:pt x="345" y="14812"/>
                  </a:cubicBezTo>
                  <a:lnTo>
                    <a:pt x="345" y="164"/>
                  </a:lnTo>
                  <a:cubicBezTo>
                    <a:pt x="345" y="75"/>
                    <a:pt x="266" y="0"/>
                    <a:pt x="17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3" name="Google Shape;2783;p56"/>
            <p:cNvSpPr/>
            <p:nvPr/>
          </p:nvSpPr>
          <p:spPr>
            <a:xfrm>
              <a:off x="2223075" y="4302138"/>
              <a:ext cx="45625" cy="45925"/>
            </a:xfrm>
            <a:custGeom>
              <a:avLst/>
              <a:gdLst/>
              <a:ahLst/>
              <a:cxnLst/>
              <a:rect l="l" t="t" r="r" b="b"/>
              <a:pathLst>
                <a:path w="1825" h="1837" extrusionOk="0">
                  <a:moveTo>
                    <a:pt x="147" y="0"/>
                  </a:moveTo>
                  <a:cubicBezTo>
                    <a:pt x="115" y="0"/>
                    <a:pt x="84" y="10"/>
                    <a:pt x="59" y="30"/>
                  </a:cubicBezTo>
                  <a:cubicBezTo>
                    <a:pt x="4" y="76"/>
                    <a:pt x="0" y="153"/>
                    <a:pt x="50" y="202"/>
                  </a:cubicBezTo>
                  <a:lnTo>
                    <a:pt x="1580" y="1798"/>
                  </a:lnTo>
                  <a:cubicBezTo>
                    <a:pt x="1608" y="1823"/>
                    <a:pt x="1645" y="1837"/>
                    <a:pt x="1679" y="1837"/>
                  </a:cubicBezTo>
                  <a:cubicBezTo>
                    <a:pt x="1708" y="1837"/>
                    <a:pt x="1742" y="1827"/>
                    <a:pt x="1766" y="1807"/>
                  </a:cubicBezTo>
                  <a:cubicBezTo>
                    <a:pt x="1821" y="1762"/>
                    <a:pt x="1825" y="1685"/>
                    <a:pt x="1775" y="1636"/>
                  </a:cubicBezTo>
                  <a:lnTo>
                    <a:pt x="245" y="40"/>
                  </a:lnTo>
                  <a:cubicBezTo>
                    <a:pt x="219" y="14"/>
                    <a:pt x="183" y="0"/>
                    <a:pt x="14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4" name="Google Shape;2784;p56"/>
            <p:cNvSpPr/>
            <p:nvPr/>
          </p:nvSpPr>
          <p:spPr>
            <a:xfrm>
              <a:off x="2222375" y="4301088"/>
              <a:ext cx="47075" cy="48075"/>
            </a:xfrm>
            <a:custGeom>
              <a:avLst/>
              <a:gdLst/>
              <a:ahLst/>
              <a:cxnLst/>
              <a:rect l="l" t="t" r="r" b="b"/>
              <a:pathLst>
                <a:path w="1883" h="1923" extrusionOk="0">
                  <a:moveTo>
                    <a:pt x="176" y="86"/>
                  </a:moveTo>
                  <a:cubicBezTo>
                    <a:pt x="200" y="86"/>
                    <a:pt x="225" y="96"/>
                    <a:pt x="243" y="112"/>
                  </a:cubicBezTo>
                  <a:lnTo>
                    <a:pt x="1774" y="1708"/>
                  </a:lnTo>
                  <a:cubicBezTo>
                    <a:pt x="1790" y="1723"/>
                    <a:pt x="1794" y="1743"/>
                    <a:pt x="1794" y="1763"/>
                  </a:cubicBezTo>
                  <a:cubicBezTo>
                    <a:pt x="1794" y="1782"/>
                    <a:pt x="1784" y="1800"/>
                    <a:pt x="1766" y="1814"/>
                  </a:cubicBezTo>
                  <a:cubicBezTo>
                    <a:pt x="1751" y="1827"/>
                    <a:pt x="1729" y="1833"/>
                    <a:pt x="1707" y="1833"/>
                  </a:cubicBezTo>
                  <a:cubicBezTo>
                    <a:pt x="1682" y="1833"/>
                    <a:pt x="1656" y="1824"/>
                    <a:pt x="1640" y="1806"/>
                  </a:cubicBezTo>
                  <a:lnTo>
                    <a:pt x="109" y="210"/>
                  </a:lnTo>
                  <a:cubicBezTo>
                    <a:pt x="93" y="197"/>
                    <a:pt x="87" y="177"/>
                    <a:pt x="89" y="157"/>
                  </a:cubicBezTo>
                  <a:cubicBezTo>
                    <a:pt x="89" y="137"/>
                    <a:pt x="99" y="120"/>
                    <a:pt x="117" y="106"/>
                  </a:cubicBezTo>
                  <a:cubicBezTo>
                    <a:pt x="135" y="92"/>
                    <a:pt x="154" y="86"/>
                    <a:pt x="176" y="86"/>
                  </a:cubicBezTo>
                  <a:close/>
                  <a:moveTo>
                    <a:pt x="177" y="1"/>
                  </a:moveTo>
                  <a:cubicBezTo>
                    <a:pt x="136" y="1"/>
                    <a:pt x="95" y="14"/>
                    <a:pt x="62" y="41"/>
                  </a:cubicBezTo>
                  <a:cubicBezTo>
                    <a:pt x="28" y="68"/>
                    <a:pt x="7" y="110"/>
                    <a:pt x="3" y="155"/>
                  </a:cubicBezTo>
                  <a:cubicBezTo>
                    <a:pt x="1" y="198"/>
                    <a:pt x="16" y="240"/>
                    <a:pt x="48" y="273"/>
                  </a:cubicBezTo>
                  <a:lnTo>
                    <a:pt x="1579" y="1869"/>
                  </a:lnTo>
                  <a:cubicBezTo>
                    <a:pt x="1612" y="1903"/>
                    <a:pt x="1658" y="1922"/>
                    <a:pt x="1707" y="1922"/>
                  </a:cubicBezTo>
                  <a:cubicBezTo>
                    <a:pt x="1750" y="1922"/>
                    <a:pt x="1792" y="1909"/>
                    <a:pt x="1821" y="1881"/>
                  </a:cubicBezTo>
                  <a:cubicBezTo>
                    <a:pt x="1855" y="1853"/>
                    <a:pt x="1878" y="1812"/>
                    <a:pt x="1880" y="1767"/>
                  </a:cubicBezTo>
                  <a:cubicBezTo>
                    <a:pt x="1882" y="1723"/>
                    <a:pt x="1868" y="1682"/>
                    <a:pt x="1835" y="1648"/>
                  </a:cubicBezTo>
                  <a:lnTo>
                    <a:pt x="304" y="53"/>
                  </a:lnTo>
                  <a:cubicBezTo>
                    <a:pt x="271" y="19"/>
                    <a:pt x="224" y="1"/>
                    <a:pt x="17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5" name="Google Shape;2785;p56"/>
            <p:cNvSpPr/>
            <p:nvPr/>
          </p:nvSpPr>
          <p:spPr>
            <a:xfrm>
              <a:off x="2261450" y="4365113"/>
              <a:ext cx="42825" cy="42450"/>
            </a:xfrm>
            <a:custGeom>
              <a:avLst/>
              <a:gdLst/>
              <a:ahLst/>
              <a:cxnLst/>
              <a:rect l="l" t="t" r="r" b="b"/>
              <a:pathLst>
                <a:path w="1713" h="1698" extrusionOk="0">
                  <a:moveTo>
                    <a:pt x="1567" y="0"/>
                  </a:moveTo>
                  <a:cubicBezTo>
                    <a:pt x="1532" y="0"/>
                    <a:pt x="1498" y="13"/>
                    <a:pt x="1472" y="39"/>
                  </a:cubicBezTo>
                  <a:lnTo>
                    <a:pt x="45" y="1497"/>
                  </a:lnTo>
                  <a:cubicBezTo>
                    <a:pt x="0" y="1546"/>
                    <a:pt x="2" y="1623"/>
                    <a:pt x="55" y="1666"/>
                  </a:cubicBezTo>
                  <a:cubicBezTo>
                    <a:pt x="83" y="1688"/>
                    <a:pt x="114" y="1698"/>
                    <a:pt x="144" y="1698"/>
                  </a:cubicBezTo>
                  <a:cubicBezTo>
                    <a:pt x="179" y="1698"/>
                    <a:pt x="217" y="1686"/>
                    <a:pt x="240" y="1658"/>
                  </a:cubicBezTo>
                  <a:lnTo>
                    <a:pt x="1667" y="201"/>
                  </a:lnTo>
                  <a:cubicBezTo>
                    <a:pt x="1712" y="151"/>
                    <a:pt x="1710" y="75"/>
                    <a:pt x="1657" y="31"/>
                  </a:cubicBezTo>
                  <a:cubicBezTo>
                    <a:pt x="1631" y="11"/>
                    <a:pt x="1599" y="0"/>
                    <a:pt x="1567"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6" name="Google Shape;2786;p56"/>
            <p:cNvSpPr/>
            <p:nvPr/>
          </p:nvSpPr>
          <p:spPr>
            <a:xfrm>
              <a:off x="2260600" y="4364063"/>
              <a:ext cx="44500" cy="44650"/>
            </a:xfrm>
            <a:custGeom>
              <a:avLst/>
              <a:gdLst/>
              <a:ahLst/>
              <a:cxnLst/>
              <a:rect l="l" t="t" r="r" b="b"/>
              <a:pathLst>
                <a:path w="1780" h="1786" extrusionOk="0">
                  <a:moveTo>
                    <a:pt x="1604" y="89"/>
                  </a:moveTo>
                  <a:cubicBezTo>
                    <a:pt x="1624" y="89"/>
                    <a:pt x="1646" y="95"/>
                    <a:pt x="1665" y="111"/>
                  </a:cubicBezTo>
                  <a:cubicBezTo>
                    <a:pt x="1683" y="122"/>
                    <a:pt x="1693" y="142"/>
                    <a:pt x="1693" y="162"/>
                  </a:cubicBezTo>
                  <a:cubicBezTo>
                    <a:pt x="1693" y="182"/>
                    <a:pt x="1685" y="201"/>
                    <a:pt x="1671" y="217"/>
                  </a:cubicBezTo>
                  <a:lnTo>
                    <a:pt x="245" y="1671"/>
                  </a:lnTo>
                  <a:cubicBezTo>
                    <a:pt x="228" y="1688"/>
                    <a:pt x="204" y="1697"/>
                    <a:pt x="180" y="1697"/>
                  </a:cubicBezTo>
                  <a:cubicBezTo>
                    <a:pt x="158" y="1697"/>
                    <a:pt x="136" y="1690"/>
                    <a:pt x="119" y="1677"/>
                  </a:cubicBezTo>
                  <a:cubicBezTo>
                    <a:pt x="103" y="1665"/>
                    <a:pt x="93" y="1645"/>
                    <a:pt x="93" y="1626"/>
                  </a:cubicBezTo>
                  <a:cubicBezTo>
                    <a:pt x="93" y="1606"/>
                    <a:pt x="99" y="1586"/>
                    <a:pt x="115" y="1570"/>
                  </a:cubicBezTo>
                  <a:lnTo>
                    <a:pt x="1537" y="115"/>
                  </a:lnTo>
                  <a:cubicBezTo>
                    <a:pt x="1555" y="99"/>
                    <a:pt x="1581" y="89"/>
                    <a:pt x="1604" y="89"/>
                  </a:cubicBezTo>
                  <a:close/>
                  <a:moveTo>
                    <a:pt x="1601" y="0"/>
                  </a:moveTo>
                  <a:cubicBezTo>
                    <a:pt x="1554" y="0"/>
                    <a:pt x="1508" y="18"/>
                    <a:pt x="1474" y="53"/>
                  </a:cubicBezTo>
                  <a:lnTo>
                    <a:pt x="50" y="1509"/>
                  </a:lnTo>
                  <a:cubicBezTo>
                    <a:pt x="18" y="1541"/>
                    <a:pt x="1" y="1582"/>
                    <a:pt x="4" y="1628"/>
                  </a:cubicBezTo>
                  <a:cubicBezTo>
                    <a:pt x="6" y="1671"/>
                    <a:pt x="28" y="1714"/>
                    <a:pt x="64" y="1744"/>
                  </a:cubicBezTo>
                  <a:cubicBezTo>
                    <a:pt x="95" y="1769"/>
                    <a:pt x="136" y="1785"/>
                    <a:pt x="178" y="1785"/>
                  </a:cubicBezTo>
                  <a:cubicBezTo>
                    <a:pt x="227" y="1785"/>
                    <a:pt x="274" y="1765"/>
                    <a:pt x="306" y="1730"/>
                  </a:cubicBezTo>
                  <a:lnTo>
                    <a:pt x="1732" y="272"/>
                  </a:lnTo>
                  <a:cubicBezTo>
                    <a:pt x="1762" y="241"/>
                    <a:pt x="1780" y="199"/>
                    <a:pt x="1778" y="154"/>
                  </a:cubicBezTo>
                  <a:cubicBezTo>
                    <a:pt x="1774" y="113"/>
                    <a:pt x="1752" y="71"/>
                    <a:pt x="1718" y="42"/>
                  </a:cubicBezTo>
                  <a:cubicBezTo>
                    <a:pt x="1684" y="14"/>
                    <a:pt x="1642" y="0"/>
                    <a:pt x="160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7" name="Google Shape;2787;p56"/>
            <p:cNvSpPr/>
            <p:nvPr/>
          </p:nvSpPr>
          <p:spPr>
            <a:xfrm>
              <a:off x="2261450" y="4257338"/>
              <a:ext cx="31200" cy="30200"/>
            </a:xfrm>
            <a:custGeom>
              <a:avLst/>
              <a:gdLst/>
              <a:ahLst/>
              <a:cxnLst/>
              <a:rect l="l" t="t" r="r" b="b"/>
              <a:pathLst>
                <a:path w="1248" h="1208" extrusionOk="0">
                  <a:moveTo>
                    <a:pt x="1102" y="1"/>
                  </a:moveTo>
                  <a:cubicBezTo>
                    <a:pt x="1067" y="1"/>
                    <a:pt x="1032" y="14"/>
                    <a:pt x="1007" y="39"/>
                  </a:cubicBezTo>
                  <a:lnTo>
                    <a:pt x="49" y="1005"/>
                  </a:lnTo>
                  <a:cubicBezTo>
                    <a:pt x="0" y="1054"/>
                    <a:pt x="4" y="1131"/>
                    <a:pt x="55" y="1176"/>
                  </a:cubicBezTo>
                  <a:cubicBezTo>
                    <a:pt x="83" y="1198"/>
                    <a:pt x="112" y="1208"/>
                    <a:pt x="144" y="1208"/>
                  </a:cubicBezTo>
                  <a:cubicBezTo>
                    <a:pt x="179" y="1208"/>
                    <a:pt x="213" y="1196"/>
                    <a:pt x="240" y="1168"/>
                  </a:cubicBezTo>
                  <a:lnTo>
                    <a:pt x="1198" y="203"/>
                  </a:lnTo>
                  <a:cubicBezTo>
                    <a:pt x="1247" y="154"/>
                    <a:pt x="1243" y="77"/>
                    <a:pt x="1190" y="34"/>
                  </a:cubicBezTo>
                  <a:cubicBezTo>
                    <a:pt x="1165" y="12"/>
                    <a:pt x="1134" y="1"/>
                    <a:pt x="1102"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8" name="Google Shape;2788;p56"/>
            <p:cNvSpPr/>
            <p:nvPr/>
          </p:nvSpPr>
          <p:spPr>
            <a:xfrm>
              <a:off x="2260700" y="4256388"/>
              <a:ext cx="32775" cy="32250"/>
            </a:xfrm>
            <a:custGeom>
              <a:avLst/>
              <a:gdLst/>
              <a:ahLst/>
              <a:cxnLst/>
              <a:rect l="l" t="t" r="r" b="b"/>
              <a:pathLst>
                <a:path w="1311" h="1290" extrusionOk="0">
                  <a:moveTo>
                    <a:pt x="1133" y="83"/>
                  </a:moveTo>
                  <a:cubicBezTo>
                    <a:pt x="1155" y="83"/>
                    <a:pt x="1175" y="91"/>
                    <a:pt x="1194" y="103"/>
                  </a:cubicBezTo>
                  <a:cubicBezTo>
                    <a:pt x="1212" y="115"/>
                    <a:pt x="1222" y="135"/>
                    <a:pt x="1222" y="154"/>
                  </a:cubicBezTo>
                  <a:cubicBezTo>
                    <a:pt x="1222" y="174"/>
                    <a:pt x="1214" y="194"/>
                    <a:pt x="1198" y="209"/>
                  </a:cubicBezTo>
                  <a:lnTo>
                    <a:pt x="241" y="1175"/>
                  </a:lnTo>
                  <a:cubicBezTo>
                    <a:pt x="224" y="1191"/>
                    <a:pt x="200" y="1200"/>
                    <a:pt x="176" y="1200"/>
                  </a:cubicBezTo>
                  <a:cubicBezTo>
                    <a:pt x="154" y="1200"/>
                    <a:pt x="132" y="1193"/>
                    <a:pt x="115" y="1179"/>
                  </a:cubicBezTo>
                  <a:cubicBezTo>
                    <a:pt x="99" y="1167"/>
                    <a:pt x="89" y="1147"/>
                    <a:pt x="89" y="1128"/>
                  </a:cubicBezTo>
                  <a:cubicBezTo>
                    <a:pt x="89" y="1108"/>
                    <a:pt x="95" y="1088"/>
                    <a:pt x="111" y="1072"/>
                  </a:cubicBezTo>
                  <a:lnTo>
                    <a:pt x="1068" y="107"/>
                  </a:lnTo>
                  <a:cubicBezTo>
                    <a:pt x="1086" y="93"/>
                    <a:pt x="1108" y="83"/>
                    <a:pt x="1133" y="83"/>
                  </a:cubicBezTo>
                  <a:close/>
                  <a:moveTo>
                    <a:pt x="1133" y="0"/>
                  </a:moveTo>
                  <a:cubicBezTo>
                    <a:pt x="1086" y="0"/>
                    <a:pt x="1040" y="18"/>
                    <a:pt x="1007" y="52"/>
                  </a:cubicBezTo>
                  <a:lnTo>
                    <a:pt x="50" y="1017"/>
                  </a:lnTo>
                  <a:cubicBezTo>
                    <a:pt x="16" y="1049"/>
                    <a:pt x="0" y="1090"/>
                    <a:pt x="2" y="1135"/>
                  </a:cubicBezTo>
                  <a:cubicBezTo>
                    <a:pt x="4" y="1179"/>
                    <a:pt x="24" y="1218"/>
                    <a:pt x="60" y="1248"/>
                  </a:cubicBezTo>
                  <a:cubicBezTo>
                    <a:pt x="91" y="1275"/>
                    <a:pt x="132" y="1289"/>
                    <a:pt x="174" y="1289"/>
                  </a:cubicBezTo>
                  <a:cubicBezTo>
                    <a:pt x="221" y="1289"/>
                    <a:pt x="268" y="1269"/>
                    <a:pt x="302" y="1240"/>
                  </a:cubicBezTo>
                  <a:lnTo>
                    <a:pt x="1261" y="274"/>
                  </a:lnTo>
                  <a:cubicBezTo>
                    <a:pt x="1293" y="243"/>
                    <a:pt x="1311" y="202"/>
                    <a:pt x="1307" y="156"/>
                  </a:cubicBezTo>
                  <a:cubicBezTo>
                    <a:pt x="1305" y="113"/>
                    <a:pt x="1285" y="72"/>
                    <a:pt x="1250" y="42"/>
                  </a:cubicBezTo>
                  <a:cubicBezTo>
                    <a:pt x="1216" y="14"/>
                    <a:pt x="1174" y="0"/>
                    <a:pt x="113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89" name="Google Shape;2789;p56"/>
            <p:cNvSpPr/>
            <p:nvPr/>
          </p:nvSpPr>
          <p:spPr>
            <a:xfrm>
              <a:off x="1987650" y="4170788"/>
              <a:ext cx="122400" cy="372975"/>
            </a:xfrm>
            <a:custGeom>
              <a:avLst/>
              <a:gdLst/>
              <a:ahLst/>
              <a:cxnLst/>
              <a:rect l="l" t="t" r="r" b="b"/>
              <a:pathLst>
                <a:path w="4896" h="14919" extrusionOk="0">
                  <a:moveTo>
                    <a:pt x="2447" y="1"/>
                  </a:moveTo>
                  <a:cubicBezTo>
                    <a:pt x="2447" y="1"/>
                    <a:pt x="0" y="6896"/>
                    <a:pt x="0" y="9751"/>
                  </a:cubicBezTo>
                  <a:cubicBezTo>
                    <a:pt x="0" y="12603"/>
                    <a:pt x="1096" y="14918"/>
                    <a:pt x="2447" y="14918"/>
                  </a:cubicBezTo>
                  <a:cubicBezTo>
                    <a:pt x="3799" y="14918"/>
                    <a:pt x="4896" y="12603"/>
                    <a:pt x="4896" y="9751"/>
                  </a:cubicBezTo>
                  <a:cubicBezTo>
                    <a:pt x="4896" y="6896"/>
                    <a:pt x="2447" y="1"/>
                    <a:pt x="244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0" name="Google Shape;2790;p56"/>
            <p:cNvSpPr/>
            <p:nvPr/>
          </p:nvSpPr>
          <p:spPr>
            <a:xfrm>
              <a:off x="2044875" y="4377888"/>
              <a:ext cx="3975" cy="224125"/>
            </a:xfrm>
            <a:custGeom>
              <a:avLst/>
              <a:gdLst/>
              <a:ahLst/>
              <a:cxnLst/>
              <a:rect l="l" t="t" r="r" b="b"/>
              <a:pathLst>
                <a:path w="159" h="8965" extrusionOk="0">
                  <a:moveTo>
                    <a:pt x="79" y="1"/>
                  </a:moveTo>
                  <a:cubicBezTo>
                    <a:pt x="36" y="1"/>
                    <a:pt x="0" y="32"/>
                    <a:pt x="0" y="72"/>
                  </a:cubicBezTo>
                  <a:lnTo>
                    <a:pt x="0" y="8894"/>
                  </a:lnTo>
                  <a:cubicBezTo>
                    <a:pt x="0" y="8933"/>
                    <a:pt x="38" y="8965"/>
                    <a:pt x="79" y="8965"/>
                  </a:cubicBezTo>
                  <a:cubicBezTo>
                    <a:pt x="125" y="8965"/>
                    <a:pt x="158" y="8933"/>
                    <a:pt x="158" y="8894"/>
                  </a:cubicBezTo>
                  <a:lnTo>
                    <a:pt x="158" y="72"/>
                  </a:lnTo>
                  <a:cubicBezTo>
                    <a:pt x="158" y="32"/>
                    <a:pt x="125" y="1"/>
                    <a:pt x="79"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1" name="Google Shape;2791;p56"/>
            <p:cNvSpPr/>
            <p:nvPr/>
          </p:nvSpPr>
          <p:spPr>
            <a:xfrm>
              <a:off x="2043850" y="4376763"/>
              <a:ext cx="6125" cy="226350"/>
            </a:xfrm>
            <a:custGeom>
              <a:avLst/>
              <a:gdLst/>
              <a:ahLst/>
              <a:cxnLst/>
              <a:rect l="l" t="t" r="r" b="b"/>
              <a:pathLst>
                <a:path w="245" h="9054" extrusionOk="0">
                  <a:moveTo>
                    <a:pt x="120" y="87"/>
                  </a:moveTo>
                  <a:cubicBezTo>
                    <a:pt x="140" y="87"/>
                    <a:pt x="156" y="99"/>
                    <a:pt x="156" y="117"/>
                  </a:cubicBezTo>
                  <a:lnTo>
                    <a:pt x="156" y="8939"/>
                  </a:lnTo>
                  <a:cubicBezTo>
                    <a:pt x="156" y="8955"/>
                    <a:pt x="138" y="8963"/>
                    <a:pt x="121" y="8963"/>
                  </a:cubicBezTo>
                  <a:cubicBezTo>
                    <a:pt x="104" y="8963"/>
                    <a:pt x="87" y="8955"/>
                    <a:pt x="87" y="8939"/>
                  </a:cubicBezTo>
                  <a:lnTo>
                    <a:pt x="87" y="117"/>
                  </a:lnTo>
                  <a:cubicBezTo>
                    <a:pt x="87" y="99"/>
                    <a:pt x="101" y="87"/>
                    <a:pt x="120" y="87"/>
                  </a:cubicBezTo>
                  <a:close/>
                  <a:moveTo>
                    <a:pt x="120" y="1"/>
                  </a:moveTo>
                  <a:cubicBezTo>
                    <a:pt x="55" y="1"/>
                    <a:pt x="0" y="54"/>
                    <a:pt x="0" y="117"/>
                  </a:cubicBezTo>
                  <a:lnTo>
                    <a:pt x="0" y="8939"/>
                  </a:lnTo>
                  <a:cubicBezTo>
                    <a:pt x="0" y="9002"/>
                    <a:pt x="55" y="9053"/>
                    <a:pt x="120" y="9053"/>
                  </a:cubicBezTo>
                  <a:cubicBezTo>
                    <a:pt x="187" y="9053"/>
                    <a:pt x="244" y="9002"/>
                    <a:pt x="240" y="8939"/>
                  </a:cubicBezTo>
                  <a:lnTo>
                    <a:pt x="240" y="117"/>
                  </a:lnTo>
                  <a:cubicBezTo>
                    <a:pt x="240" y="54"/>
                    <a:pt x="187" y="1"/>
                    <a:pt x="120"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2" name="Google Shape;2792;p56"/>
            <p:cNvSpPr/>
            <p:nvPr/>
          </p:nvSpPr>
          <p:spPr>
            <a:xfrm>
              <a:off x="2021625" y="4421438"/>
              <a:ext cx="27400" cy="27650"/>
            </a:xfrm>
            <a:custGeom>
              <a:avLst/>
              <a:gdLst/>
              <a:ahLst/>
              <a:cxnLst/>
              <a:rect l="l" t="t" r="r" b="b"/>
              <a:pathLst>
                <a:path w="1096" h="1106" extrusionOk="0">
                  <a:moveTo>
                    <a:pt x="88" y="1"/>
                  </a:moveTo>
                  <a:cubicBezTo>
                    <a:pt x="69" y="1"/>
                    <a:pt x="50" y="7"/>
                    <a:pt x="34" y="20"/>
                  </a:cubicBezTo>
                  <a:cubicBezTo>
                    <a:pt x="2" y="46"/>
                    <a:pt x="1" y="91"/>
                    <a:pt x="28" y="123"/>
                  </a:cubicBezTo>
                  <a:lnTo>
                    <a:pt x="950" y="1084"/>
                  </a:lnTo>
                  <a:cubicBezTo>
                    <a:pt x="968" y="1098"/>
                    <a:pt x="988" y="1106"/>
                    <a:pt x="1009" y="1106"/>
                  </a:cubicBezTo>
                  <a:cubicBezTo>
                    <a:pt x="1029" y="1106"/>
                    <a:pt x="1047" y="1100"/>
                    <a:pt x="1062" y="1088"/>
                  </a:cubicBezTo>
                  <a:cubicBezTo>
                    <a:pt x="1094" y="1060"/>
                    <a:pt x="1096" y="1017"/>
                    <a:pt x="1068" y="986"/>
                  </a:cubicBezTo>
                  <a:lnTo>
                    <a:pt x="146" y="24"/>
                  </a:lnTo>
                  <a:cubicBezTo>
                    <a:pt x="131" y="9"/>
                    <a:pt x="110" y="1"/>
                    <a:pt x="88"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3" name="Google Shape;2793;p56"/>
            <p:cNvSpPr/>
            <p:nvPr/>
          </p:nvSpPr>
          <p:spPr>
            <a:xfrm>
              <a:off x="2020700" y="4420413"/>
              <a:ext cx="29275" cy="29775"/>
            </a:xfrm>
            <a:custGeom>
              <a:avLst/>
              <a:gdLst/>
              <a:ahLst/>
              <a:cxnLst/>
              <a:rect l="l" t="t" r="r" b="b"/>
              <a:pathLst>
                <a:path w="1171" h="1191" extrusionOk="0">
                  <a:moveTo>
                    <a:pt x="126" y="85"/>
                  </a:moveTo>
                  <a:cubicBezTo>
                    <a:pt x="136" y="85"/>
                    <a:pt x="146" y="87"/>
                    <a:pt x="154" y="95"/>
                  </a:cubicBezTo>
                  <a:lnTo>
                    <a:pt x="1074" y="1056"/>
                  </a:lnTo>
                  <a:cubicBezTo>
                    <a:pt x="1082" y="1062"/>
                    <a:pt x="1082" y="1070"/>
                    <a:pt x="1082" y="1076"/>
                  </a:cubicBezTo>
                  <a:cubicBezTo>
                    <a:pt x="1082" y="1082"/>
                    <a:pt x="1080" y="1090"/>
                    <a:pt x="1072" y="1095"/>
                  </a:cubicBezTo>
                  <a:cubicBezTo>
                    <a:pt x="1065" y="1101"/>
                    <a:pt x="1056" y="1103"/>
                    <a:pt x="1048" y="1103"/>
                  </a:cubicBezTo>
                  <a:cubicBezTo>
                    <a:pt x="1037" y="1103"/>
                    <a:pt x="1027" y="1099"/>
                    <a:pt x="1021" y="1092"/>
                  </a:cubicBezTo>
                  <a:lnTo>
                    <a:pt x="99" y="132"/>
                  </a:lnTo>
                  <a:cubicBezTo>
                    <a:pt x="91" y="124"/>
                    <a:pt x="91" y="116"/>
                    <a:pt x="91" y="112"/>
                  </a:cubicBezTo>
                  <a:cubicBezTo>
                    <a:pt x="91" y="105"/>
                    <a:pt x="95" y="97"/>
                    <a:pt x="101" y="93"/>
                  </a:cubicBezTo>
                  <a:cubicBezTo>
                    <a:pt x="108" y="87"/>
                    <a:pt x="116" y="85"/>
                    <a:pt x="126" y="85"/>
                  </a:cubicBezTo>
                  <a:close/>
                  <a:moveTo>
                    <a:pt x="123" y="1"/>
                  </a:moveTo>
                  <a:cubicBezTo>
                    <a:pt x="94" y="1"/>
                    <a:pt x="66" y="10"/>
                    <a:pt x="43" y="28"/>
                  </a:cubicBezTo>
                  <a:cubicBezTo>
                    <a:pt x="20" y="47"/>
                    <a:pt x="4" y="77"/>
                    <a:pt x="2" y="110"/>
                  </a:cubicBezTo>
                  <a:cubicBezTo>
                    <a:pt x="0" y="140"/>
                    <a:pt x="12" y="171"/>
                    <a:pt x="34" y="193"/>
                  </a:cubicBezTo>
                  <a:lnTo>
                    <a:pt x="958" y="1155"/>
                  </a:lnTo>
                  <a:cubicBezTo>
                    <a:pt x="981" y="1176"/>
                    <a:pt x="1013" y="1190"/>
                    <a:pt x="1046" y="1190"/>
                  </a:cubicBezTo>
                  <a:cubicBezTo>
                    <a:pt x="1076" y="1190"/>
                    <a:pt x="1105" y="1178"/>
                    <a:pt x="1125" y="1162"/>
                  </a:cubicBezTo>
                  <a:cubicBezTo>
                    <a:pt x="1151" y="1143"/>
                    <a:pt x="1164" y="1113"/>
                    <a:pt x="1166" y="1082"/>
                  </a:cubicBezTo>
                  <a:cubicBezTo>
                    <a:pt x="1170" y="1052"/>
                    <a:pt x="1157" y="1021"/>
                    <a:pt x="1135" y="999"/>
                  </a:cubicBezTo>
                  <a:lnTo>
                    <a:pt x="215" y="38"/>
                  </a:lnTo>
                  <a:cubicBezTo>
                    <a:pt x="190" y="13"/>
                    <a:pt x="157" y="1"/>
                    <a:pt x="123"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4" name="Google Shape;2794;p56"/>
            <p:cNvSpPr/>
            <p:nvPr/>
          </p:nvSpPr>
          <p:spPr>
            <a:xfrm>
              <a:off x="2044725" y="4459363"/>
              <a:ext cx="25775" cy="25625"/>
            </a:xfrm>
            <a:custGeom>
              <a:avLst/>
              <a:gdLst/>
              <a:ahLst/>
              <a:cxnLst/>
              <a:rect l="l" t="t" r="r" b="b"/>
              <a:pathLst>
                <a:path w="1031" h="1025" extrusionOk="0">
                  <a:moveTo>
                    <a:pt x="943" y="1"/>
                  </a:moveTo>
                  <a:cubicBezTo>
                    <a:pt x="922" y="1"/>
                    <a:pt x="902" y="9"/>
                    <a:pt x="887" y="24"/>
                  </a:cubicBezTo>
                  <a:lnTo>
                    <a:pt x="28" y="901"/>
                  </a:lnTo>
                  <a:cubicBezTo>
                    <a:pt x="1" y="930"/>
                    <a:pt x="2" y="978"/>
                    <a:pt x="34" y="1005"/>
                  </a:cubicBezTo>
                  <a:cubicBezTo>
                    <a:pt x="50" y="1017"/>
                    <a:pt x="69" y="1025"/>
                    <a:pt x="85" y="1025"/>
                  </a:cubicBezTo>
                  <a:cubicBezTo>
                    <a:pt x="107" y="1025"/>
                    <a:pt x="127" y="1017"/>
                    <a:pt x="144" y="999"/>
                  </a:cubicBezTo>
                  <a:lnTo>
                    <a:pt x="1001" y="123"/>
                  </a:lnTo>
                  <a:cubicBezTo>
                    <a:pt x="1031" y="93"/>
                    <a:pt x="1029" y="46"/>
                    <a:pt x="997" y="20"/>
                  </a:cubicBezTo>
                  <a:cubicBezTo>
                    <a:pt x="982" y="7"/>
                    <a:pt x="962" y="1"/>
                    <a:pt x="943" y="1"/>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5" name="Google Shape;2795;p56"/>
            <p:cNvSpPr/>
            <p:nvPr/>
          </p:nvSpPr>
          <p:spPr>
            <a:xfrm>
              <a:off x="2043700" y="4458288"/>
              <a:ext cx="27700" cy="27750"/>
            </a:xfrm>
            <a:custGeom>
              <a:avLst/>
              <a:gdLst/>
              <a:ahLst/>
              <a:cxnLst/>
              <a:rect l="l" t="t" r="r" b="b"/>
              <a:pathLst>
                <a:path w="1108" h="1110" extrusionOk="0">
                  <a:moveTo>
                    <a:pt x="987" y="87"/>
                  </a:moveTo>
                  <a:cubicBezTo>
                    <a:pt x="993" y="87"/>
                    <a:pt x="1003" y="89"/>
                    <a:pt x="1011" y="95"/>
                  </a:cubicBezTo>
                  <a:cubicBezTo>
                    <a:pt x="1017" y="99"/>
                    <a:pt x="1021" y="106"/>
                    <a:pt x="1021" y="114"/>
                  </a:cubicBezTo>
                  <a:cubicBezTo>
                    <a:pt x="1021" y="118"/>
                    <a:pt x="1021" y="126"/>
                    <a:pt x="1013" y="134"/>
                  </a:cubicBezTo>
                  <a:lnTo>
                    <a:pt x="156" y="1011"/>
                  </a:lnTo>
                  <a:cubicBezTo>
                    <a:pt x="150" y="1018"/>
                    <a:pt x="140" y="1021"/>
                    <a:pt x="130" y="1021"/>
                  </a:cubicBezTo>
                  <a:cubicBezTo>
                    <a:pt x="121" y="1021"/>
                    <a:pt x="111" y="1018"/>
                    <a:pt x="105" y="1013"/>
                  </a:cubicBezTo>
                  <a:cubicBezTo>
                    <a:pt x="99" y="1009"/>
                    <a:pt x="95" y="1001"/>
                    <a:pt x="95" y="993"/>
                  </a:cubicBezTo>
                  <a:cubicBezTo>
                    <a:pt x="95" y="989"/>
                    <a:pt x="95" y="981"/>
                    <a:pt x="103" y="973"/>
                  </a:cubicBezTo>
                  <a:lnTo>
                    <a:pt x="960" y="97"/>
                  </a:lnTo>
                  <a:cubicBezTo>
                    <a:pt x="967" y="93"/>
                    <a:pt x="977" y="87"/>
                    <a:pt x="987" y="87"/>
                  </a:cubicBezTo>
                  <a:close/>
                  <a:moveTo>
                    <a:pt x="981" y="0"/>
                  </a:moveTo>
                  <a:cubicBezTo>
                    <a:pt x="949" y="0"/>
                    <a:pt x="917" y="13"/>
                    <a:pt x="893" y="38"/>
                  </a:cubicBezTo>
                  <a:lnTo>
                    <a:pt x="36" y="914"/>
                  </a:lnTo>
                  <a:cubicBezTo>
                    <a:pt x="14" y="936"/>
                    <a:pt x="0" y="965"/>
                    <a:pt x="4" y="999"/>
                  </a:cubicBezTo>
                  <a:cubicBezTo>
                    <a:pt x="6" y="1030"/>
                    <a:pt x="20" y="1058"/>
                    <a:pt x="45" y="1080"/>
                  </a:cubicBezTo>
                  <a:cubicBezTo>
                    <a:pt x="67" y="1099"/>
                    <a:pt x="97" y="1109"/>
                    <a:pt x="126" y="1109"/>
                  </a:cubicBezTo>
                  <a:cubicBezTo>
                    <a:pt x="162" y="1109"/>
                    <a:pt x="193" y="1097"/>
                    <a:pt x="215" y="1072"/>
                  </a:cubicBezTo>
                  <a:lnTo>
                    <a:pt x="1072" y="195"/>
                  </a:lnTo>
                  <a:cubicBezTo>
                    <a:pt x="1096" y="173"/>
                    <a:pt x="1107" y="144"/>
                    <a:pt x="1103" y="112"/>
                  </a:cubicBezTo>
                  <a:cubicBezTo>
                    <a:pt x="1101" y="79"/>
                    <a:pt x="1088" y="53"/>
                    <a:pt x="1062" y="30"/>
                  </a:cubicBezTo>
                  <a:cubicBezTo>
                    <a:pt x="1039" y="10"/>
                    <a:pt x="1010" y="0"/>
                    <a:pt x="98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6" name="Google Shape;2796;p56"/>
            <p:cNvSpPr/>
            <p:nvPr/>
          </p:nvSpPr>
          <p:spPr>
            <a:xfrm>
              <a:off x="2044625" y="4394413"/>
              <a:ext cx="18800" cy="18225"/>
            </a:xfrm>
            <a:custGeom>
              <a:avLst/>
              <a:gdLst/>
              <a:ahLst/>
              <a:cxnLst/>
              <a:rect l="l" t="t" r="r" b="b"/>
              <a:pathLst>
                <a:path w="752" h="729" extrusionOk="0">
                  <a:moveTo>
                    <a:pt x="665" y="0"/>
                  </a:moveTo>
                  <a:cubicBezTo>
                    <a:pt x="644" y="0"/>
                    <a:pt x="623" y="8"/>
                    <a:pt x="607" y="24"/>
                  </a:cubicBezTo>
                  <a:lnTo>
                    <a:pt x="30" y="605"/>
                  </a:lnTo>
                  <a:cubicBezTo>
                    <a:pt x="1" y="634"/>
                    <a:pt x="5" y="682"/>
                    <a:pt x="36" y="709"/>
                  </a:cubicBezTo>
                  <a:cubicBezTo>
                    <a:pt x="54" y="721"/>
                    <a:pt x="73" y="729"/>
                    <a:pt x="89" y="729"/>
                  </a:cubicBezTo>
                  <a:cubicBezTo>
                    <a:pt x="111" y="729"/>
                    <a:pt x="131" y="721"/>
                    <a:pt x="146" y="703"/>
                  </a:cubicBezTo>
                  <a:lnTo>
                    <a:pt x="722" y="122"/>
                  </a:lnTo>
                  <a:cubicBezTo>
                    <a:pt x="751" y="92"/>
                    <a:pt x="749" y="45"/>
                    <a:pt x="718" y="20"/>
                  </a:cubicBezTo>
                  <a:cubicBezTo>
                    <a:pt x="703" y="6"/>
                    <a:pt x="684" y="0"/>
                    <a:pt x="665" y="0"/>
                  </a:cubicBezTo>
                  <a:close/>
                </a:path>
              </a:pathLst>
            </a:custGeom>
            <a:solidFill>
              <a:srgbClr val="1C1C1B"/>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7" name="Google Shape;2797;p56"/>
            <p:cNvSpPr/>
            <p:nvPr/>
          </p:nvSpPr>
          <p:spPr>
            <a:xfrm>
              <a:off x="2043800" y="4393388"/>
              <a:ext cx="20550" cy="20300"/>
            </a:xfrm>
            <a:custGeom>
              <a:avLst/>
              <a:gdLst/>
              <a:ahLst/>
              <a:cxnLst/>
              <a:rect l="l" t="t" r="r" b="b"/>
              <a:pathLst>
                <a:path w="822" h="812" extrusionOk="0">
                  <a:moveTo>
                    <a:pt x="699" y="88"/>
                  </a:moveTo>
                  <a:cubicBezTo>
                    <a:pt x="709" y="88"/>
                    <a:pt x="719" y="90"/>
                    <a:pt x="723" y="94"/>
                  </a:cubicBezTo>
                  <a:cubicBezTo>
                    <a:pt x="729" y="100"/>
                    <a:pt x="733" y="106"/>
                    <a:pt x="733" y="114"/>
                  </a:cubicBezTo>
                  <a:cubicBezTo>
                    <a:pt x="733" y="122"/>
                    <a:pt x="731" y="130"/>
                    <a:pt x="727" y="133"/>
                  </a:cubicBezTo>
                  <a:lnTo>
                    <a:pt x="150" y="715"/>
                  </a:lnTo>
                  <a:cubicBezTo>
                    <a:pt x="143" y="723"/>
                    <a:pt x="133" y="727"/>
                    <a:pt x="123" y="727"/>
                  </a:cubicBezTo>
                  <a:cubicBezTo>
                    <a:pt x="114" y="727"/>
                    <a:pt x="105" y="724"/>
                    <a:pt x="99" y="719"/>
                  </a:cubicBezTo>
                  <a:cubicBezTo>
                    <a:pt x="93" y="713"/>
                    <a:pt x="89" y="705"/>
                    <a:pt x="89" y="699"/>
                  </a:cubicBezTo>
                  <a:cubicBezTo>
                    <a:pt x="89" y="691"/>
                    <a:pt x="91" y="683"/>
                    <a:pt x="97" y="679"/>
                  </a:cubicBezTo>
                  <a:lnTo>
                    <a:pt x="672" y="98"/>
                  </a:lnTo>
                  <a:cubicBezTo>
                    <a:pt x="680" y="92"/>
                    <a:pt x="690" y="88"/>
                    <a:pt x="699" y="88"/>
                  </a:cubicBezTo>
                  <a:close/>
                  <a:moveTo>
                    <a:pt x="698" y="1"/>
                  </a:moveTo>
                  <a:cubicBezTo>
                    <a:pt x="665" y="1"/>
                    <a:pt x="634" y="12"/>
                    <a:pt x="611" y="35"/>
                  </a:cubicBezTo>
                  <a:lnTo>
                    <a:pt x="34" y="616"/>
                  </a:lnTo>
                  <a:cubicBezTo>
                    <a:pt x="12" y="640"/>
                    <a:pt x="0" y="669"/>
                    <a:pt x="2" y="701"/>
                  </a:cubicBezTo>
                  <a:cubicBezTo>
                    <a:pt x="2" y="732"/>
                    <a:pt x="16" y="762"/>
                    <a:pt x="41" y="782"/>
                  </a:cubicBezTo>
                  <a:cubicBezTo>
                    <a:pt x="63" y="801"/>
                    <a:pt x="93" y="811"/>
                    <a:pt x="122" y="811"/>
                  </a:cubicBezTo>
                  <a:cubicBezTo>
                    <a:pt x="158" y="811"/>
                    <a:pt x="189" y="799"/>
                    <a:pt x="211" y="774"/>
                  </a:cubicBezTo>
                  <a:lnTo>
                    <a:pt x="788" y="193"/>
                  </a:lnTo>
                  <a:cubicBezTo>
                    <a:pt x="810" y="171"/>
                    <a:pt x="822" y="141"/>
                    <a:pt x="820" y="110"/>
                  </a:cubicBezTo>
                  <a:cubicBezTo>
                    <a:pt x="820" y="78"/>
                    <a:pt x="804" y="49"/>
                    <a:pt x="780" y="29"/>
                  </a:cubicBezTo>
                  <a:cubicBezTo>
                    <a:pt x="757" y="10"/>
                    <a:pt x="727" y="1"/>
                    <a:pt x="69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98" name="Google Shape;2798;p56"/>
            <p:cNvSpPr/>
            <p:nvPr/>
          </p:nvSpPr>
          <p:spPr>
            <a:xfrm>
              <a:off x="1953250" y="4594713"/>
              <a:ext cx="415250" cy="8775"/>
            </a:xfrm>
            <a:custGeom>
              <a:avLst/>
              <a:gdLst/>
              <a:ahLst/>
              <a:cxnLst/>
              <a:rect l="l" t="t" r="r" b="b"/>
              <a:pathLst>
                <a:path w="16610" h="351" extrusionOk="0">
                  <a:moveTo>
                    <a:pt x="176" y="0"/>
                  </a:moveTo>
                  <a:cubicBezTo>
                    <a:pt x="80" y="0"/>
                    <a:pt x="1" y="79"/>
                    <a:pt x="1" y="176"/>
                  </a:cubicBezTo>
                  <a:cubicBezTo>
                    <a:pt x="1" y="272"/>
                    <a:pt x="80" y="351"/>
                    <a:pt x="176" y="351"/>
                  </a:cubicBezTo>
                  <a:lnTo>
                    <a:pt x="16436" y="351"/>
                  </a:lnTo>
                  <a:cubicBezTo>
                    <a:pt x="16530" y="351"/>
                    <a:pt x="16609" y="272"/>
                    <a:pt x="16609" y="176"/>
                  </a:cubicBezTo>
                  <a:cubicBezTo>
                    <a:pt x="16609" y="79"/>
                    <a:pt x="16530" y="0"/>
                    <a:pt x="1643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Location of properties</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6933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How are properties spread in the city?</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Manhattan and Brooklyn have highest density of properties in NYC</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Other neighbourhoods slightly sparsely populated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534D1C6F-AEF8-70EA-A5E5-84576A91E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3269"/>
            <a:ext cx="8307515" cy="4309471"/>
          </a:xfrm>
          <a:prstGeom prst="rect">
            <a:avLst/>
          </a:prstGeom>
        </p:spPr>
      </p:pic>
    </p:spTree>
    <p:extLst>
      <p:ext uri="{BB962C8B-B14F-4D97-AF65-F5344CB8AC3E}">
        <p14:creationId xmlns:p14="http://schemas.microsoft.com/office/powerpoint/2010/main" val="3876230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AE3-71CA-4FC0-90DF-600D07D4885E}"/>
              </a:ext>
            </a:extLst>
          </p:cNvPr>
          <p:cNvSpPr>
            <a:spLocks noGrp="1"/>
          </p:cNvSpPr>
          <p:nvPr>
            <p:ph type="title"/>
          </p:nvPr>
        </p:nvSpPr>
        <p:spPr/>
        <p:txBody>
          <a:bodyPr/>
          <a:lstStyle/>
          <a:p>
            <a:r>
              <a:rPr lang="en-GB" dirty="0"/>
              <a:t> </a:t>
            </a:r>
            <a:endParaRPr lang="en-IN" dirty="0"/>
          </a:p>
        </p:txBody>
      </p:sp>
      <p:sp>
        <p:nvSpPr>
          <p:cNvPr id="4" name="Title 2">
            <a:extLst>
              <a:ext uri="{FF2B5EF4-FFF2-40B4-BE49-F238E27FC236}">
                <a16:creationId xmlns:a16="http://schemas.microsoft.com/office/drawing/2014/main" id="{45EB7293-3AFA-4C2D-9E38-D1B6FCF28492}"/>
              </a:ext>
            </a:extLst>
          </p:cNvPr>
          <p:cNvSpPr txBox="1">
            <a:spLocks/>
          </p:cNvSpPr>
          <p:nvPr/>
        </p:nvSpPr>
        <p:spPr>
          <a:xfrm>
            <a:off x="728294" y="88205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800" b="0" i="0" u="none" strike="noStrike" kern="1200" cap="all" spc="0" normalizeH="0" baseline="0" noProof="0" dirty="0">
                <a:ln>
                  <a:noFill/>
                </a:ln>
                <a:solidFill>
                  <a:prstClr val="white"/>
                </a:solidFill>
                <a:effectLst/>
                <a:uLnTx/>
                <a:uFillTx/>
                <a:latin typeface="Gill Sans MT" panose="020B0502020104020203"/>
                <a:ea typeface="+mj-ea"/>
                <a:cs typeface="+mj-cs"/>
              </a:rPr>
              <a:t>PRICE of properties</a:t>
            </a:r>
            <a:endParaRPr kumimoji="0" lang="en-IN" sz="28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sp>
        <p:nvSpPr>
          <p:cNvPr id="5" name="TextBox 4">
            <a:extLst>
              <a:ext uri="{FF2B5EF4-FFF2-40B4-BE49-F238E27FC236}">
                <a16:creationId xmlns:a16="http://schemas.microsoft.com/office/drawing/2014/main" id="{ACCA65D1-1327-4AAF-9D9F-8A76923BE37D}"/>
              </a:ext>
            </a:extLst>
          </p:cNvPr>
          <p:cNvSpPr txBox="1"/>
          <p:nvPr/>
        </p:nvSpPr>
        <p:spPr>
          <a:xfrm>
            <a:off x="8255726" y="2203269"/>
            <a:ext cx="3502184"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Prices are shown by sizes of circles spread across city.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Where are most expensive (or cheap) properties?</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Pockets of highly expensive properties are in Manhattan downtown, upper west, upper east</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a:ea typeface="+mn-ea"/>
                <a:cs typeface="+mn-cs"/>
              </a:rPr>
              <a:t>Properties in Brooklyn, Queens and Staten Island are relative cheaper</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EFDDADA9-39D3-C6C0-3DCD-9ED33DE8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3269"/>
            <a:ext cx="8331135" cy="4321724"/>
          </a:xfrm>
          <a:prstGeom prst="rect">
            <a:avLst/>
          </a:prstGeom>
        </p:spPr>
      </p:pic>
    </p:spTree>
    <p:extLst>
      <p:ext uri="{BB962C8B-B14F-4D97-AF65-F5344CB8AC3E}">
        <p14:creationId xmlns:p14="http://schemas.microsoft.com/office/powerpoint/2010/main" val="1328294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ew York Travel Guide by Slidesgo">
  <a:themeElements>
    <a:clrScheme name="Simple Light">
      <a:dk1>
        <a:srgbClr val="191919"/>
      </a:dk1>
      <a:lt1>
        <a:srgbClr val="FFFFFF"/>
      </a:lt1>
      <a:dk2>
        <a:srgbClr val="F4E9E4"/>
      </a:dk2>
      <a:lt2>
        <a:srgbClr val="BDDBD2"/>
      </a:lt2>
      <a:accent1>
        <a:srgbClr val="EB405A"/>
      </a:accent1>
      <a:accent2>
        <a:srgbClr val="BA625A"/>
      </a:accent2>
      <a:accent3>
        <a:srgbClr val="BFF3E3"/>
      </a:accent3>
      <a:accent4>
        <a:srgbClr val="60A1B0"/>
      </a:accent4>
      <a:accent5>
        <a:srgbClr val="7EACA8"/>
      </a:accent5>
      <a:accent6>
        <a:srgbClr val="57B5A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1619</Words>
  <Application>Microsoft Office PowerPoint</Application>
  <PresentationFormat>Widescreen</PresentationFormat>
  <Paragraphs>141</Paragraphs>
  <Slides>24</Slides>
  <Notes>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24</vt:i4>
      </vt:variant>
    </vt:vector>
  </HeadingPairs>
  <TitlesOfParts>
    <vt:vector size="40" baseType="lpstr">
      <vt:lpstr>Arial</vt:lpstr>
      <vt:lpstr>Barlow Semi Condensed</vt:lpstr>
      <vt:lpstr>Barlow Semi Condensed Medium</vt:lpstr>
      <vt:lpstr>Bebas Neue</vt:lpstr>
      <vt:lpstr>Calibri</vt:lpstr>
      <vt:lpstr>Comic Sans MS</vt:lpstr>
      <vt:lpstr>Fjalla One</vt:lpstr>
      <vt:lpstr>Gill Sans MT</vt:lpstr>
      <vt:lpstr>Roboto Condensed Light</vt:lpstr>
      <vt:lpstr>Rozha One</vt:lpstr>
      <vt:lpstr>Wingdings</vt:lpstr>
      <vt:lpstr>Wingdings 2</vt:lpstr>
      <vt:lpstr>Work Sans</vt:lpstr>
      <vt:lpstr>New York Travel Guide by Slidesgo</vt:lpstr>
      <vt:lpstr>Technology Consulting by Slidesgo</vt:lpstr>
      <vt:lpstr>Dividend</vt:lpstr>
      <vt:lpstr>NYC</vt:lpstr>
      <vt:lpstr>AIRBNB</vt:lpstr>
      <vt:lpstr>Table of Contents</vt:lpstr>
      <vt:lpstr>Problem Statement</vt:lpstr>
      <vt:lpstr>Understanding the Problem</vt:lpstr>
      <vt:lpstr>Data Description </vt:lpstr>
      <vt:lpstr>VISUALISATIONS</vt:lpstr>
      <vt:lpstr> </vt:lpstr>
      <vt:lpstr> </vt:lpstr>
      <vt:lpstr> </vt:lpstr>
      <vt:lpstr> </vt:lpstr>
      <vt:lpstr> </vt:lpstr>
      <vt:lpstr> </vt:lpstr>
      <vt:lpstr> </vt:lpstr>
      <vt:lpstr> </vt:lpstr>
      <vt:lpstr> </vt:lpstr>
      <vt:lpstr> </vt:lpstr>
      <vt:lpstr>Room type availability distribution</vt:lpstr>
      <vt:lpstr> Neighbourhood-wise Average Pricing  and Average Reviews </vt:lpstr>
      <vt:lpstr>Comparing Average Listings Count across Neighborhood Groups</vt:lpstr>
      <vt:lpstr>Analyzing the Seasonal Trends:  Minimum Nights vs. Month of Last Review </vt:lpstr>
      <vt:lpstr>Insights into Distribution, Pricing, and  Availability of Room Types across Neighbourhoods </vt:lpstr>
      <vt:lpstr>Contd……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dc:title>
  <dc:creator>Charu Joshi</dc:creator>
  <cp:lastModifiedBy>Charu Joshi</cp:lastModifiedBy>
  <cp:revision>6</cp:revision>
  <dcterms:created xsi:type="dcterms:W3CDTF">2023-05-08T22:09:54Z</dcterms:created>
  <dcterms:modified xsi:type="dcterms:W3CDTF">2023-05-25T01:17:32Z</dcterms:modified>
</cp:coreProperties>
</file>