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22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25D7-319B-4AE5-A86E-A414AF62C07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3C18-206F-40DD-A68A-C90BCA66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207" y="311458"/>
            <a:ext cx="2338388" cy="20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99" y="5503876"/>
            <a:ext cx="2238375" cy="1581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431" y="1465447"/>
            <a:ext cx="2009775" cy="1581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51" y="-30160"/>
            <a:ext cx="2466975" cy="1409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101" y="2664830"/>
            <a:ext cx="2155637" cy="1432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50316" y="4298192"/>
            <a:ext cx="2238375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3569" y="2392518"/>
            <a:ext cx="2238375" cy="1581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907" y="4075026"/>
            <a:ext cx="2238375" cy="1581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37220" y="4901606"/>
            <a:ext cx="2238375" cy="1581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3132" y="5556030"/>
            <a:ext cx="2238375" cy="1581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5987" y="-58588"/>
            <a:ext cx="2466975" cy="21240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6419" y="4622713"/>
            <a:ext cx="1781175" cy="20669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6222" y="3761976"/>
            <a:ext cx="2009775" cy="195262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35789" y="-296678"/>
            <a:ext cx="2009775" cy="1190625"/>
          </a:xfrm>
          <a:prstGeom prst="rect">
            <a:avLst/>
          </a:prstGeom>
        </p:spPr>
      </p:pic>
      <p:cxnSp>
        <p:nvCxnSpPr>
          <p:cNvPr id="68" name="Elbow Connector 67"/>
          <p:cNvCxnSpPr>
            <a:stCxn id="14" idx="1"/>
            <a:endCxn id="54" idx="3"/>
          </p:cNvCxnSpPr>
          <p:nvPr/>
        </p:nvCxnSpPr>
        <p:spPr>
          <a:xfrm rot="10800000">
            <a:off x="1573987" y="298636"/>
            <a:ext cx="448965" cy="37605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4" idx="3"/>
          </p:cNvCxnSpPr>
          <p:nvPr/>
        </p:nvCxnSpPr>
        <p:spPr>
          <a:xfrm>
            <a:off x="4489926" y="674690"/>
            <a:ext cx="163206" cy="12977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489268" y="993381"/>
            <a:ext cx="2009775" cy="1362075"/>
          </a:xfrm>
          <a:prstGeom prst="rect">
            <a:avLst/>
          </a:prstGeom>
        </p:spPr>
      </p:pic>
      <p:cxnSp>
        <p:nvCxnSpPr>
          <p:cNvPr id="98" name="Elbow Connector 97"/>
          <p:cNvCxnSpPr>
            <a:stCxn id="14" idx="2"/>
            <a:endCxn id="13" idx="0"/>
          </p:cNvCxnSpPr>
          <p:nvPr/>
        </p:nvCxnSpPr>
        <p:spPr>
          <a:xfrm rot="5400000">
            <a:off x="2977426" y="1186433"/>
            <a:ext cx="85907" cy="4721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3" idx="1"/>
            <a:endCxn id="88" idx="3"/>
          </p:cNvCxnSpPr>
          <p:nvPr/>
        </p:nvCxnSpPr>
        <p:spPr>
          <a:xfrm rot="10800000">
            <a:off x="1520507" y="1674420"/>
            <a:ext cx="258924" cy="581603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53975" y="2571351"/>
            <a:ext cx="2009775" cy="1190625"/>
          </a:xfrm>
          <a:prstGeom prst="rect">
            <a:avLst/>
          </a:prstGeom>
        </p:spPr>
      </p:pic>
      <p:cxnSp>
        <p:nvCxnSpPr>
          <p:cNvPr id="121" name="Elbow Connector 120"/>
          <p:cNvCxnSpPr>
            <a:stCxn id="13" idx="3"/>
            <a:endCxn id="15" idx="1"/>
          </p:cNvCxnSpPr>
          <p:nvPr/>
        </p:nvCxnSpPr>
        <p:spPr>
          <a:xfrm>
            <a:off x="3789206" y="2256022"/>
            <a:ext cx="185895" cy="11249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85545" y="3074791"/>
            <a:ext cx="2009775" cy="1190625"/>
          </a:xfrm>
          <a:prstGeom prst="rect">
            <a:avLst/>
          </a:prstGeom>
        </p:spPr>
      </p:pic>
      <p:cxnSp>
        <p:nvCxnSpPr>
          <p:cNvPr id="136" name="Elbow Connector 135"/>
          <p:cNvCxnSpPr>
            <a:endCxn id="133" idx="3"/>
          </p:cNvCxnSpPr>
          <p:nvPr/>
        </p:nvCxnSpPr>
        <p:spPr>
          <a:xfrm rot="10800000">
            <a:off x="3795321" y="3670105"/>
            <a:ext cx="328347" cy="147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endCxn id="105" idx="1"/>
          </p:cNvCxnSpPr>
          <p:nvPr/>
        </p:nvCxnSpPr>
        <p:spPr>
          <a:xfrm>
            <a:off x="6157639" y="3166663"/>
            <a:ext cx="396336" cy="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Diamond 156"/>
          <p:cNvSpPr/>
          <p:nvPr/>
        </p:nvSpPr>
        <p:spPr>
          <a:xfrm>
            <a:off x="6086489" y="3291442"/>
            <a:ext cx="203711" cy="29051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Elbow Connector 174"/>
          <p:cNvCxnSpPr>
            <a:stCxn id="157" idx="3"/>
          </p:cNvCxnSpPr>
          <p:nvPr/>
        </p:nvCxnSpPr>
        <p:spPr>
          <a:xfrm>
            <a:off x="6290200" y="3436702"/>
            <a:ext cx="205603" cy="3645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endCxn id="21" idx="1"/>
          </p:cNvCxnSpPr>
          <p:nvPr/>
        </p:nvCxnSpPr>
        <p:spPr>
          <a:xfrm flipV="1">
            <a:off x="6441569" y="1003450"/>
            <a:ext cx="584418" cy="968952"/>
          </a:xfrm>
          <a:prstGeom prst="bentConnector3">
            <a:avLst>
              <a:gd name="adj1" fmla="val 70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3" idx="3"/>
          </p:cNvCxnSpPr>
          <p:nvPr/>
        </p:nvCxnSpPr>
        <p:spPr>
          <a:xfrm flipV="1">
            <a:off x="3789206" y="2028470"/>
            <a:ext cx="826827" cy="2275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>
            <a:off x="6512928" y="2227822"/>
            <a:ext cx="2109893" cy="329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5547350" y="2853464"/>
            <a:ext cx="1" cy="14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Picture 29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88074" y="1835437"/>
            <a:ext cx="2009775" cy="1409700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92324" y="2258774"/>
            <a:ext cx="2009775" cy="1190625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72934" y="1199900"/>
            <a:ext cx="1782842" cy="1582633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55030" y="-407144"/>
            <a:ext cx="2009775" cy="1543050"/>
          </a:xfrm>
          <a:prstGeom prst="rect">
            <a:avLst/>
          </a:prstGeom>
        </p:spPr>
      </p:pic>
      <p:cxnSp>
        <p:nvCxnSpPr>
          <p:cNvPr id="309" name="Straight Arrow Connector 308"/>
          <p:cNvCxnSpPr>
            <a:endCxn id="305" idx="2"/>
          </p:cNvCxnSpPr>
          <p:nvPr/>
        </p:nvCxnSpPr>
        <p:spPr>
          <a:xfrm flipH="1" flipV="1">
            <a:off x="5759918" y="1135906"/>
            <a:ext cx="6226" cy="3295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291" idx="3"/>
            <a:endCxn id="303" idx="1"/>
          </p:cNvCxnSpPr>
          <p:nvPr/>
        </p:nvCxnSpPr>
        <p:spPr>
          <a:xfrm>
            <a:off x="10497849" y="2540287"/>
            <a:ext cx="194475" cy="313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/>
          <p:nvPr/>
        </p:nvCxnSpPr>
        <p:spPr>
          <a:xfrm rot="5400000">
            <a:off x="1373209" y="4027179"/>
            <a:ext cx="520493" cy="4875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stCxn id="133" idx="2"/>
          </p:cNvCxnSpPr>
          <p:nvPr/>
        </p:nvCxnSpPr>
        <p:spPr>
          <a:xfrm rot="16200000" flipH="1">
            <a:off x="3056110" y="3999738"/>
            <a:ext cx="265806" cy="79716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" idx="2"/>
            <a:endCxn id="3" idx="2"/>
          </p:cNvCxnSpPr>
          <p:nvPr/>
        </p:nvCxnSpPr>
        <p:spPr>
          <a:xfrm>
            <a:off x="515619" y="39736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/>
          <p:nvPr/>
        </p:nvCxnSpPr>
        <p:spPr>
          <a:xfrm rot="16200000" flipH="1">
            <a:off x="1256855" y="3207498"/>
            <a:ext cx="649045" cy="2181388"/>
          </a:xfrm>
          <a:prstGeom prst="bentConnector3">
            <a:avLst>
              <a:gd name="adj1" fmla="val 57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/>
          <p:cNvCxnSpPr>
            <a:stCxn id="4" idx="2"/>
          </p:cNvCxnSpPr>
          <p:nvPr/>
        </p:nvCxnSpPr>
        <p:spPr>
          <a:xfrm rot="5400000">
            <a:off x="4021262" y="5222509"/>
            <a:ext cx="223166" cy="10905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/>
          <p:cNvCxnSpPr>
            <a:stCxn id="2" idx="2"/>
          </p:cNvCxnSpPr>
          <p:nvPr/>
        </p:nvCxnSpPr>
        <p:spPr>
          <a:xfrm rot="16200000" flipH="1">
            <a:off x="1137669" y="5310545"/>
            <a:ext cx="170786" cy="13083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3" name="Picture 35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76941" y="-550245"/>
            <a:ext cx="1781175" cy="1190625"/>
          </a:xfrm>
          <a:prstGeom prst="rect">
            <a:avLst/>
          </a:prstGeom>
        </p:spPr>
      </p:pic>
      <p:cxnSp>
        <p:nvCxnSpPr>
          <p:cNvPr id="362" name="Elbow Connector 361"/>
          <p:cNvCxnSpPr>
            <a:endCxn id="353" idx="3"/>
          </p:cNvCxnSpPr>
          <p:nvPr/>
        </p:nvCxnSpPr>
        <p:spPr>
          <a:xfrm rot="16200000" flipV="1">
            <a:off x="11372651" y="130533"/>
            <a:ext cx="624078" cy="45314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stCxn id="3" idx="3"/>
            <a:endCxn id="133" idx="1"/>
          </p:cNvCxnSpPr>
          <p:nvPr/>
        </p:nvCxnSpPr>
        <p:spPr>
          <a:xfrm>
            <a:off x="1634806" y="3183093"/>
            <a:ext cx="150739" cy="48701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Elbow Connector 372"/>
          <p:cNvCxnSpPr>
            <a:endCxn id="7" idx="1"/>
          </p:cNvCxnSpPr>
          <p:nvPr/>
        </p:nvCxnSpPr>
        <p:spPr>
          <a:xfrm>
            <a:off x="6733778" y="-204537"/>
            <a:ext cx="3903429" cy="1515995"/>
          </a:xfrm>
          <a:prstGeom prst="bentConnector3">
            <a:avLst>
              <a:gd name="adj1" fmla="val 73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endCxn id="352" idx="1"/>
          </p:cNvCxnSpPr>
          <p:nvPr/>
        </p:nvCxnSpPr>
        <p:spPr>
          <a:xfrm rot="5400000" flipH="1" flipV="1">
            <a:off x="8265218" y="4000340"/>
            <a:ext cx="679386" cy="24807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Elbow Connector 379"/>
          <p:cNvCxnSpPr>
            <a:stCxn id="7" idx="1"/>
            <a:endCxn id="8" idx="3"/>
          </p:cNvCxnSpPr>
          <p:nvPr/>
        </p:nvCxnSpPr>
        <p:spPr>
          <a:xfrm rot="10800000" flipV="1">
            <a:off x="10497849" y="1311457"/>
            <a:ext cx="139358" cy="35541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1" name="Picture 38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930301" y="3503525"/>
            <a:ext cx="1552575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59474" y="4160751"/>
            <a:ext cx="2238375" cy="1409700"/>
          </a:xfrm>
          <a:prstGeom prst="rect">
            <a:avLst/>
          </a:prstGeom>
        </p:spPr>
      </p:pic>
      <p:pic>
        <p:nvPicPr>
          <p:cNvPr id="352" name="Picture 35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28947" y="3189369"/>
            <a:ext cx="1552575" cy="1190625"/>
          </a:xfrm>
          <a:prstGeom prst="rect">
            <a:avLst/>
          </a:prstGeom>
        </p:spPr>
      </p:pic>
      <p:cxnSp>
        <p:nvCxnSpPr>
          <p:cNvPr id="386" name="Elbow Connector 385"/>
          <p:cNvCxnSpPr>
            <a:endCxn id="381" idx="3"/>
          </p:cNvCxnSpPr>
          <p:nvPr/>
        </p:nvCxnSpPr>
        <p:spPr>
          <a:xfrm rot="16200000" flipV="1">
            <a:off x="12312920" y="4354520"/>
            <a:ext cx="735163" cy="39525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stCxn id="17" idx="3"/>
          </p:cNvCxnSpPr>
          <p:nvPr/>
        </p:nvCxnSpPr>
        <p:spPr>
          <a:xfrm flipV="1">
            <a:off x="6891507" y="4389479"/>
            <a:ext cx="4038794" cy="1957126"/>
          </a:xfrm>
          <a:prstGeom prst="bentConnector3">
            <a:avLst>
              <a:gd name="adj1" fmla="val 3212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/>
          <p:cNvCxnSpPr>
            <a:stCxn id="10" idx="3"/>
            <a:endCxn id="381" idx="1"/>
          </p:cNvCxnSpPr>
          <p:nvPr/>
        </p:nvCxnSpPr>
        <p:spPr>
          <a:xfrm flipV="1">
            <a:off x="10509274" y="4184563"/>
            <a:ext cx="421027" cy="2109888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12"/>
            <a:ext cx="1781175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" y="2590800"/>
            <a:ext cx="2466975" cy="417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960" y="-38852"/>
            <a:ext cx="2009775" cy="3648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246" y="61911"/>
            <a:ext cx="1552575" cy="119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816" y="2331619"/>
            <a:ext cx="1781175" cy="2114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568" y="2185235"/>
            <a:ext cx="2238375" cy="4391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2651" y="1256547"/>
            <a:ext cx="1657350" cy="1581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5033" y="4087480"/>
            <a:ext cx="2009775" cy="2524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2699" y="0"/>
            <a:ext cx="1781175" cy="1714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0132" y="261937"/>
            <a:ext cx="1781175" cy="11906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4984" y="61912"/>
            <a:ext cx="1781175" cy="11906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83304" y="2837698"/>
            <a:ext cx="2009775" cy="1543050"/>
          </a:xfrm>
          <a:prstGeom prst="rect">
            <a:avLst/>
          </a:prstGeom>
        </p:spPr>
      </p:pic>
      <p:cxnSp>
        <p:nvCxnSpPr>
          <p:cNvPr id="41" name="Elbow Connector 40"/>
          <p:cNvCxnSpPr>
            <a:stCxn id="10" idx="3"/>
            <a:endCxn id="9" idx="2"/>
          </p:cNvCxnSpPr>
          <p:nvPr/>
        </p:nvCxnSpPr>
        <p:spPr>
          <a:xfrm flipV="1">
            <a:off x="8613991" y="1252536"/>
            <a:ext cx="618543" cy="21363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3" idx="1"/>
          </p:cNvCxnSpPr>
          <p:nvPr/>
        </p:nvCxnSpPr>
        <p:spPr>
          <a:xfrm rot="16200000" flipH="1">
            <a:off x="7008396" y="3032905"/>
            <a:ext cx="4129967" cy="5033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1" idx="0"/>
            <a:endCxn id="9" idx="2"/>
          </p:cNvCxnSpPr>
          <p:nvPr/>
        </p:nvCxnSpPr>
        <p:spPr>
          <a:xfrm rot="5400000" flipH="1" flipV="1">
            <a:off x="6967296" y="-80003"/>
            <a:ext cx="932699" cy="3597778"/>
          </a:xfrm>
          <a:prstGeom prst="bentConnector3">
            <a:avLst>
              <a:gd name="adj1" fmla="val 2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5195142" y="1745620"/>
            <a:ext cx="645193" cy="23403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1"/>
            <a:endCxn id="4" idx="2"/>
          </p:cNvCxnSpPr>
          <p:nvPr/>
        </p:nvCxnSpPr>
        <p:spPr>
          <a:xfrm rot="10800000">
            <a:off x="3501848" y="3609224"/>
            <a:ext cx="1013720" cy="77152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0"/>
            <a:endCxn id="21" idx="2"/>
          </p:cNvCxnSpPr>
          <p:nvPr/>
        </p:nvCxnSpPr>
        <p:spPr>
          <a:xfrm rot="16200000" flipV="1">
            <a:off x="7179787" y="1788001"/>
            <a:ext cx="617119" cy="47011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2" idx="3"/>
          </p:cNvCxnSpPr>
          <p:nvPr/>
        </p:nvCxnSpPr>
        <p:spPr>
          <a:xfrm flipV="1">
            <a:off x="11360001" y="1167063"/>
            <a:ext cx="394852" cy="88005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3" idx="3"/>
          </p:cNvCxnSpPr>
          <p:nvPr/>
        </p:nvCxnSpPr>
        <p:spPr>
          <a:xfrm flipV="1">
            <a:off x="11334808" y="4380748"/>
            <a:ext cx="251603" cy="96879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" idx="3"/>
          </p:cNvCxnSpPr>
          <p:nvPr/>
        </p:nvCxnSpPr>
        <p:spPr>
          <a:xfrm>
            <a:off x="1781175" y="1300162"/>
            <a:ext cx="403413" cy="12906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1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61EF96E346C489D0A61BF7E150DD5" ma:contentTypeVersion="6" ma:contentTypeDescription="Create a new document." ma:contentTypeScope="" ma:versionID="c5a17045937a31d86f06da8d55cdc71b">
  <xsd:schema xmlns:xsd="http://www.w3.org/2001/XMLSchema" xmlns:xs="http://www.w3.org/2001/XMLSchema" xmlns:p="http://schemas.microsoft.com/office/2006/metadata/properties" xmlns:ns3="22ce669e-b8b7-46b2-85fb-022f62380558" targetNamespace="http://schemas.microsoft.com/office/2006/metadata/properties" ma:root="true" ma:fieldsID="511b9955e6d910c4f3c9ffe939b08ee3" ns3:_="">
    <xsd:import namespace="22ce669e-b8b7-46b2-85fb-022f623805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e669e-b8b7-46b2-85fb-022f623805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3EB5F8-D739-41B0-814D-1AF4261117A7}">
  <ds:schemaRefs>
    <ds:schemaRef ds:uri="http://purl.org/dc/terms/"/>
    <ds:schemaRef ds:uri="22ce669e-b8b7-46b2-85fb-022f62380558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447F839-1617-4BCD-8279-C72976817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E33599-5C38-4DFD-954B-64D4B337C0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ce669e-b8b7-46b2-85fb-022f62380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Kale, Charu</dc:creator>
  <cp:lastModifiedBy>Kale, Charu</cp:lastModifiedBy>
  <cp:revision>41</cp:revision>
  <dcterms:created xsi:type="dcterms:W3CDTF">2019-09-13T10:53:01Z</dcterms:created>
  <dcterms:modified xsi:type="dcterms:W3CDTF">2019-09-15T12:00:51Z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0x010100AA361EF96E346C489D0A61BF7E150DD5</vt:lpwstr>
  </property>
</Properties>
</file>