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2" r:id="rId7"/>
    <p:sldId id="261" r:id="rId8"/>
    <p:sldId id="263"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9/11/2024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1956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9/11/2024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9/11/2024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9/11/2024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9/11/2024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6D37-49B0-DE5B-8FDD-B049E5F33A20}"/>
              </a:ext>
            </a:extLst>
          </p:cNvPr>
          <p:cNvSpPr>
            <a:spLocks noGrp="1"/>
          </p:cNvSpPr>
          <p:nvPr>
            <p:ph type="ctrTitle"/>
          </p:nvPr>
        </p:nvSpPr>
        <p:spPr>
          <a:xfrm>
            <a:off x="1561708" y="2091263"/>
            <a:ext cx="9068586" cy="791551"/>
          </a:xfrm>
        </p:spPr>
        <p:txBody>
          <a:bodyPr/>
          <a:lstStyle/>
          <a:p>
            <a:r>
              <a:rPr lang="en-IN" sz="3200" b="1"/>
              <a:t>Employee data analysis using Excel</a:t>
            </a:r>
            <a:endParaRPr lang="en-US" sz="3200" b="1"/>
          </a:p>
        </p:txBody>
      </p:sp>
      <p:sp>
        <p:nvSpPr>
          <p:cNvPr id="3" name="Subtitle 2">
            <a:extLst>
              <a:ext uri="{FF2B5EF4-FFF2-40B4-BE49-F238E27FC236}">
                <a16:creationId xmlns:a16="http://schemas.microsoft.com/office/drawing/2014/main" id="{9C929F66-EDEF-001E-7D0D-E228AADC593C}"/>
              </a:ext>
            </a:extLst>
          </p:cNvPr>
          <p:cNvSpPr>
            <a:spLocks noGrp="1"/>
          </p:cNvSpPr>
          <p:nvPr>
            <p:ph type="subTitle" idx="1"/>
          </p:nvPr>
        </p:nvSpPr>
        <p:spPr>
          <a:xfrm>
            <a:off x="1073688" y="2882814"/>
            <a:ext cx="9337797" cy="1540758"/>
          </a:xfrm>
        </p:spPr>
        <p:txBody>
          <a:bodyPr>
            <a:noAutofit/>
          </a:bodyPr>
          <a:lstStyle/>
          <a:p>
            <a:r>
              <a:rPr lang="en-IN" sz="2800" i="1"/>
              <a:t>Name: Charukesh.G</a:t>
            </a:r>
          </a:p>
          <a:p>
            <a:r>
              <a:rPr lang="en-IN" sz="2800" i="1"/>
              <a:t>Register number:312212928</a:t>
            </a:r>
          </a:p>
          <a:p>
            <a:r>
              <a:rPr lang="en-IN" sz="2800" i="1"/>
              <a:t>F5826F9C8D56883B96845D338F946A11</a:t>
            </a:r>
          </a:p>
          <a:p>
            <a:r>
              <a:rPr lang="en-IN" sz="2800" i="1"/>
              <a:t>Department: IIIrd Bcom (B) Commerce</a:t>
            </a:r>
          </a:p>
          <a:p>
            <a:r>
              <a:rPr lang="en-IN" sz="2800" i="1"/>
              <a:t>College: Vel Tech Ranga Sanku Arts Clg</a:t>
            </a:r>
          </a:p>
        </p:txBody>
      </p:sp>
    </p:spTree>
    <p:extLst>
      <p:ext uri="{BB962C8B-B14F-4D97-AF65-F5344CB8AC3E}">
        <p14:creationId xmlns:p14="http://schemas.microsoft.com/office/powerpoint/2010/main" val="102387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extLst>
      <p:ext uri="{BB962C8B-B14F-4D97-AF65-F5344CB8AC3E}">
        <p14:creationId xmlns:p14="http://schemas.microsoft.com/office/powerpoint/2010/main" val="395194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16C8-74C3-997F-87E1-99343121E475}"/>
              </a:ext>
            </a:extLst>
          </p:cNvPr>
          <p:cNvSpPr>
            <a:spLocks noGrp="1"/>
          </p:cNvSpPr>
          <p:nvPr>
            <p:ph type="ctrTitle"/>
          </p:nvPr>
        </p:nvSpPr>
        <p:spPr>
          <a:xfrm>
            <a:off x="824995" y="574123"/>
            <a:ext cx="5800851" cy="443198"/>
          </a:xfrm>
        </p:spPr>
        <p:txBody>
          <a:bodyPr/>
          <a:lstStyle/>
          <a:p>
            <a:r>
              <a:rPr lang="en-IN"/>
              <a:t>RESULTS</a:t>
            </a:r>
            <a:endParaRPr lang="en-US"/>
          </a:p>
        </p:txBody>
      </p:sp>
      <p:sp>
        <p:nvSpPr>
          <p:cNvPr id="3" name="Subtitle 2">
            <a:extLst>
              <a:ext uri="{FF2B5EF4-FFF2-40B4-BE49-F238E27FC236}">
                <a16:creationId xmlns:a16="http://schemas.microsoft.com/office/drawing/2014/main" id="{7B28E6E8-95B2-E095-0BC0-861D03598B7E}"/>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DAD195C3-1F40-BC07-D4F7-74C82180ACAA}"/>
              </a:ext>
            </a:extLst>
          </p:cNvPr>
          <p:cNvPicPr>
            <a:picLocks noChangeAspect="1"/>
          </p:cNvPicPr>
          <p:nvPr/>
        </p:nvPicPr>
        <p:blipFill>
          <a:blip r:embed="rId2"/>
          <a:stretch>
            <a:fillRect/>
          </a:stretch>
        </p:blipFill>
        <p:spPr>
          <a:xfrm>
            <a:off x="3454873" y="804182"/>
            <a:ext cx="5199865" cy="5334151"/>
          </a:xfrm>
          <a:prstGeom prst="rect">
            <a:avLst/>
          </a:prstGeom>
        </p:spPr>
      </p:pic>
    </p:spTree>
    <p:extLst>
      <p:ext uri="{BB962C8B-B14F-4D97-AF65-F5344CB8AC3E}">
        <p14:creationId xmlns:p14="http://schemas.microsoft.com/office/powerpoint/2010/main" val="189578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125A-49B7-A20C-BDBB-78EB28B54244}"/>
              </a:ext>
            </a:extLst>
          </p:cNvPr>
          <p:cNvSpPr>
            <a:spLocks noGrp="1"/>
          </p:cNvSpPr>
          <p:nvPr>
            <p:ph type="ctrTitle"/>
          </p:nvPr>
        </p:nvSpPr>
        <p:spPr>
          <a:xfrm>
            <a:off x="726659" y="166774"/>
            <a:ext cx="8052819" cy="1786869"/>
          </a:xfrm>
        </p:spPr>
        <p:txBody>
          <a:bodyPr/>
          <a:lstStyle/>
          <a:p>
            <a:r>
              <a:rPr lang="en-IN"/>
              <a:t>RESULT</a:t>
            </a:r>
            <a:endParaRPr lang="en-US"/>
          </a:p>
        </p:txBody>
      </p:sp>
      <p:sp>
        <p:nvSpPr>
          <p:cNvPr id="3" name="Subtitle 2">
            <a:extLst>
              <a:ext uri="{FF2B5EF4-FFF2-40B4-BE49-F238E27FC236}">
                <a16:creationId xmlns:a16="http://schemas.microsoft.com/office/drawing/2014/main" id="{B4706B3C-4945-18E2-875B-406B30CDE85A}"/>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B07C73ED-BF5E-AE87-95BD-8F15598EFF32}"/>
              </a:ext>
            </a:extLst>
          </p:cNvPr>
          <p:cNvPicPr>
            <a:picLocks noChangeAspect="1"/>
          </p:cNvPicPr>
          <p:nvPr/>
        </p:nvPicPr>
        <p:blipFill>
          <a:blip r:embed="rId2"/>
          <a:stretch>
            <a:fillRect/>
          </a:stretch>
        </p:blipFill>
        <p:spPr>
          <a:xfrm>
            <a:off x="2395537" y="1047749"/>
            <a:ext cx="7400925" cy="4762500"/>
          </a:xfrm>
          <a:prstGeom prst="rect">
            <a:avLst/>
          </a:prstGeom>
        </p:spPr>
      </p:pic>
    </p:spTree>
    <p:extLst>
      <p:ext uri="{BB962C8B-B14F-4D97-AF65-F5344CB8AC3E}">
        <p14:creationId xmlns:p14="http://schemas.microsoft.com/office/powerpoint/2010/main" val="311617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3F0E-D024-719A-9519-154DBD079568}"/>
              </a:ext>
            </a:extLst>
          </p:cNvPr>
          <p:cNvSpPr>
            <a:spLocks noGrp="1"/>
          </p:cNvSpPr>
          <p:nvPr>
            <p:ph type="ctrTitle"/>
          </p:nvPr>
        </p:nvSpPr>
        <p:spPr>
          <a:xfrm>
            <a:off x="1095947" y="559885"/>
            <a:ext cx="6983220" cy="1243659"/>
          </a:xfrm>
        </p:spPr>
        <p:txBody>
          <a:bodyPr/>
          <a:lstStyle/>
          <a:p>
            <a:r>
              <a:rPr lang="en-IN"/>
              <a:t>CONCLUSION</a:t>
            </a:r>
            <a:endParaRPr lang="en-US"/>
          </a:p>
        </p:txBody>
      </p:sp>
      <p:sp>
        <p:nvSpPr>
          <p:cNvPr id="5" name="TextBox 3">
            <a:extLst>
              <a:ext uri="{FF2B5EF4-FFF2-40B4-BE49-F238E27FC236}">
                <a16:creationId xmlns:a16="http://schemas.microsoft.com/office/drawing/2014/main" id="{38A80398-DF31-B094-F1B7-93B4C7FD402A}"/>
              </a:ext>
            </a:extLst>
          </p:cNvPr>
          <p:cNvSpPr txBox="1">
            <a:spLocks noGrp="1"/>
          </p:cNvSpPr>
          <p:nvPr>
            <p:ph type="subTitle" idx="4"/>
          </p:nvPr>
        </p:nvSpPr>
        <p:spPr>
          <a:xfrm>
            <a:off x="2835164" y="2001292"/>
            <a:ext cx="7528036" cy="2585323"/>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00141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4B2B-56D4-3F00-732A-F75A6970E8BE}"/>
              </a:ext>
            </a:extLst>
          </p:cNvPr>
          <p:cNvSpPr>
            <a:spLocks noGrp="1"/>
          </p:cNvSpPr>
          <p:nvPr>
            <p:ph type="title"/>
          </p:nvPr>
        </p:nvSpPr>
        <p:spPr>
          <a:xfrm>
            <a:off x="690922" y="642594"/>
            <a:ext cx="10434278" cy="1215749"/>
          </a:xfrm>
        </p:spPr>
        <p:txBody>
          <a:bodyPr>
            <a:normAutofit/>
          </a:bodyPr>
          <a:lstStyle/>
          <a:p>
            <a:r>
              <a:rPr lang="en-IN" sz="3200" b="1"/>
              <a:t>PROJECT TITLE</a:t>
            </a:r>
            <a:endParaRPr lang="en-US" sz="3200" b="1"/>
          </a:p>
        </p:txBody>
      </p:sp>
      <p:sp>
        <p:nvSpPr>
          <p:cNvPr id="3" name="Content Placeholder 2">
            <a:extLst>
              <a:ext uri="{FF2B5EF4-FFF2-40B4-BE49-F238E27FC236}">
                <a16:creationId xmlns:a16="http://schemas.microsoft.com/office/drawing/2014/main" id="{0A0399EF-492F-4E90-1703-58ED0BF5FFBD}"/>
              </a:ext>
            </a:extLst>
          </p:cNvPr>
          <p:cNvSpPr>
            <a:spLocks noGrp="1"/>
          </p:cNvSpPr>
          <p:nvPr>
            <p:ph idx="1"/>
          </p:nvPr>
        </p:nvSpPr>
        <p:spPr>
          <a:xfrm>
            <a:off x="1989380" y="2103120"/>
            <a:ext cx="9135820" cy="3931920"/>
          </a:xfrm>
        </p:spPr>
        <p:txBody>
          <a:bodyPr>
            <a:normAutofit/>
          </a:bodyPr>
          <a:lstStyle/>
          <a:p>
            <a:r>
              <a:rPr lang="en-IN" sz="2400" i="1"/>
              <a:t>Employee performance analysis using Excel</a:t>
            </a:r>
            <a:endParaRPr lang="en-US" sz="2400" i="1"/>
          </a:p>
        </p:txBody>
      </p:sp>
    </p:spTree>
    <p:extLst>
      <p:ext uri="{BB962C8B-B14F-4D97-AF65-F5344CB8AC3E}">
        <p14:creationId xmlns:p14="http://schemas.microsoft.com/office/powerpoint/2010/main" val="19643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8F97-B3E2-3482-40FC-E98A0DE59A50}"/>
              </a:ext>
            </a:extLst>
          </p:cNvPr>
          <p:cNvSpPr>
            <a:spLocks noGrp="1"/>
          </p:cNvSpPr>
          <p:nvPr>
            <p:ph type="title"/>
          </p:nvPr>
        </p:nvSpPr>
        <p:spPr/>
        <p:txBody>
          <a:bodyPr>
            <a:normAutofit/>
          </a:bodyPr>
          <a:lstStyle/>
          <a:p>
            <a:r>
              <a:rPr lang="en-IN" sz="3200" b="1"/>
              <a:t>AGENDA</a:t>
            </a:r>
            <a:endParaRPr lang="en-US" sz="3200" b="1"/>
          </a:p>
        </p:txBody>
      </p:sp>
      <p:sp>
        <p:nvSpPr>
          <p:cNvPr id="5" name="TextBox 22">
            <a:extLst>
              <a:ext uri="{FF2B5EF4-FFF2-40B4-BE49-F238E27FC236}">
                <a16:creationId xmlns:a16="http://schemas.microsoft.com/office/drawing/2014/main" id="{615316FA-AAB3-42D8-7622-6341CC810AD3}"/>
              </a:ext>
            </a:extLst>
          </p:cNvPr>
          <p:cNvSpPr txBox="1">
            <a:spLocks noGrp="1"/>
          </p:cNvSpPr>
          <p:nvPr>
            <p:ph idx="1"/>
          </p:nvPr>
        </p:nvSpPr>
        <p:spPr>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2410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7C91-9756-D263-F68E-FB4EB19DF72F}"/>
              </a:ext>
            </a:extLst>
          </p:cNvPr>
          <p:cNvSpPr>
            <a:spLocks noGrp="1"/>
          </p:cNvSpPr>
          <p:nvPr>
            <p:ph type="title"/>
          </p:nvPr>
        </p:nvSpPr>
        <p:spPr/>
        <p:txBody>
          <a:bodyPr>
            <a:normAutofit/>
          </a:bodyPr>
          <a:lstStyle/>
          <a:p>
            <a:r>
              <a:rPr lang="en-IN" sz="3600" b="1"/>
              <a:t>PROBLEM STATEMENT</a:t>
            </a:r>
            <a:endParaRPr lang="en-US" sz="3600" b="1"/>
          </a:p>
        </p:txBody>
      </p:sp>
      <p:sp>
        <p:nvSpPr>
          <p:cNvPr id="5" name="TextBox 10">
            <a:extLst>
              <a:ext uri="{FF2B5EF4-FFF2-40B4-BE49-F238E27FC236}">
                <a16:creationId xmlns:a16="http://schemas.microsoft.com/office/drawing/2014/main" id="{340EC578-F55F-FCD5-AD41-C69F95DA4A0C}"/>
              </a:ext>
            </a:extLst>
          </p:cNvPr>
          <p:cNvSpPr txBox="1">
            <a:spLocks noGrp="1"/>
          </p:cNvSpPr>
          <p:nvPr>
            <p:ph idx="1"/>
          </p:nvPr>
        </p:nvSpPr>
        <p:spPr>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424048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8301-009C-AB8D-58CD-B76EB2848702}"/>
              </a:ext>
            </a:extLst>
          </p:cNvPr>
          <p:cNvSpPr>
            <a:spLocks noGrp="1"/>
          </p:cNvSpPr>
          <p:nvPr>
            <p:ph type="title"/>
          </p:nvPr>
        </p:nvSpPr>
        <p:spPr/>
        <p:txBody>
          <a:bodyPr>
            <a:normAutofit/>
          </a:bodyPr>
          <a:lstStyle/>
          <a:p>
            <a:r>
              <a:rPr lang="en-IN" sz="3600" b="1"/>
              <a:t>PROJECT OVERVIEW</a:t>
            </a:r>
            <a:endParaRPr lang="en-US" sz="3600" b="1"/>
          </a:p>
        </p:txBody>
      </p:sp>
      <p:sp>
        <p:nvSpPr>
          <p:cNvPr id="5" name="TextBox 13">
            <a:extLst>
              <a:ext uri="{FF2B5EF4-FFF2-40B4-BE49-F238E27FC236}">
                <a16:creationId xmlns:a16="http://schemas.microsoft.com/office/drawing/2014/main" id="{306E5B56-E188-864D-0577-5D1DFCB5D8CF}"/>
              </a:ext>
            </a:extLst>
          </p:cNvPr>
          <p:cNvSpPr txBox="1">
            <a:spLocks noGrp="1"/>
          </p:cNvSpPr>
          <p:nvPr>
            <p:ph idx="1"/>
          </p:nvPr>
        </p:nvSpPr>
        <p:spPr>
          <a:xfrm>
            <a:off x="610315" y="1852959"/>
            <a:ext cx="10971370" cy="3400931"/>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114881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DBFC-0309-FB49-4D6F-85A9E6CD9758}"/>
              </a:ext>
            </a:extLst>
          </p:cNvPr>
          <p:cNvSpPr>
            <a:spLocks noGrp="1"/>
          </p:cNvSpPr>
          <p:nvPr>
            <p:ph type="title"/>
          </p:nvPr>
        </p:nvSpPr>
        <p:spPr/>
        <p:txBody>
          <a:bodyPr>
            <a:normAutofit/>
          </a:bodyPr>
          <a:lstStyle/>
          <a:p>
            <a:r>
              <a:rPr lang="en-IN" sz="3600" b="1"/>
              <a:t>WHO ARE THE END USER ?</a:t>
            </a:r>
            <a:endParaRPr lang="en-US" sz="3600" b="1"/>
          </a:p>
        </p:txBody>
      </p:sp>
      <p:sp>
        <p:nvSpPr>
          <p:cNvPr id="5" name="TextBox 8">
            <a:extLst>
              <a:ext uri="{FF2B5EF4-FFF2-40B4-BE49-F238E27FC236}">
                <a16:creationId xmlns:a16="http://schemas.microsoft.com/office/drawing/2014/main" id="{97E5F241-CC0C-CF68-6342-8A553D5BF7AD}"/>
              </a:ext>
            </a:extLst>
          </p:cNvPr>
          <p:cNvSpPr txBox="1">
            <a:spLocks noGrp="1"/>
          </p:cNvSpPr>
          <p:nvPr>
            <p:ph idx="1"/>
          </p:nvPr>
        </p:nvSpPr>
        <p:spPr>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0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69A1-49D8-8107-55D1-702A35714D21}"/>
              </a:ext>
            </a:extLst>
          </p:cNvPr>
          <p:cNvSpPr>
            <a:spLocks noGrp="1"/>
          </p:cNvSpPr>
          <p:nvPr>
            <p:ph type="title"/>
          </p:nvPr>
        </p:nvSpPr>
        <p:spPr/>
        <p:txBody>
          <a:bodyPr>
            <a:normAutofit/>
          </a:bodyPr>
          <a:lstStyle/>
          <a:p>
            <a:r>
              <a:rPr lang="en-IN" sz="3600" b="1"/>
              <a:t>OUR SOLUTION AND ITS VALUE PROPOSITION</a:t>
            </a:r>
            <a:endParaRPr lang="en-US" sz="3600" b="1"/>
          </a:p>
        </p:txBody>
      </p:sp>
      <p:sp>
        <p:nvSpPr>
          <p:cNvPr id="5" name="TextBox 9">
            <a:extLst>
              <a:ext uri="{FF2B5EF4-FFF2-40B4-BE49-F238E27FC236}">
                <a16:creationId xmlns:a16="http://schemas.microsoft.com/office/drawing/2014/main" id="{A8B40966-141C-7ED4-0755-04FA092467E6}"/>
              </a:ext>
            </a:extLst>
          </p:cNvPr>
          <p:cNvSpPr txBox="1">
            <a:spLocks noGrp="1"/>
          </p:cNvSpPr>
          <p:nvPr>
            <p:ph idx="1"/>
          </p:nvPr>
        </p:nvSpPr>
        <p:spPr>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5188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39A0-FFED-AB54-C7DC-49E9A039C84A}"/>
              </a:ext>
            </a:extLst>
          </p:cNvPr>
          <p:cNvSpPr>
            <a:spLocks noGrp="1"/>
          </p:cNvSpPr>
          <p:nvPr>
            <p:ph type="title"/>
          </p:nvPr>
        </p:nvSpPr>
        <p:spPr/>
        <p:txBody>
          <a:bodyPr>
            <a:normAutofit/>
          </a:bodyPr>
          <a:lstStyle/>
          <a:p>
            <a:r>
              <a:rPr lang="en-IN" sz="3600" b="1"/>
              <a:t>DATASET DESCRIPTION</a:t>
            </a:r>
            <a:endParaRPr lang="en-US" sz="3600" b="1"/>
          </a:p>
        </p:txBody>
      </p:sp>
      <p:sp>
        <p:nvSpPr>
          <p:cNvPr id="5" name="Title 1">
            <a:extLst>
              <a:ext uri="{FF2B5EF4-FFF2-40B4-BE49-F238E27FC236}">
                <a16:creationId xmlns:a16="http://schemas.microsoft.com/office/drawing/2014/main" id="{21B50894-A662-6667-D838-1C994D2F6C25}"/>
              </a:ext>
            </a:extLst>
          </p:cNvPr>
          <p:cNvSpPr txBox="1">
            <a:spLocks noGrp="1"/>
          </p:cNvSpPr>
          <p:nvPr>
            <p:ph idx="1"/>
          </p:nvPr>
        </p:nvSpPr>
        <p:spPr>
          <a:xfrm>
            <a:off x="1066800" y="210312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br>
              <a:rPr lang="en-IN"/>
            </a:br>
            <a:br>
              <a:rPr lang="en-IN"/>
            </a:br>
            <a:r>
              <a:rPr lang="en-IN" sz="2000"/>
              <a:t>EMPLOYEE DATASET: KAGGLE</a:t>
            </a:r>
            <a:br>
              <a:rPr lang="en-IN" sz="2000"/>
            </a:br>
            <a:r>
              <a:rPr lang="en-IN" sz="2000"/>
              <a:t>FEATURES: 26</a:t>
            </a:r>
            <a:br>
              <a:rPr lang="en-IN" sz="2000"/>
            </a:br>
            <a:r>
              <a:rPr lang="en-IN" sz="2000"/>
              <a:t>FEATURES TAKEN: 8</a:t>
            </a:r>
            <a:br>
              <a:rPr lang="en-IN" sz="2000"/>
            </a:br>
            <a:r>
              <a:rPr lang="en-IN" sz="2000"/>
              <a:t>FIELD NAMES: BUSINESS UNIT, FIRST NAME, GENDER CODE AND PERFORMANCE SCORE</a:t>
            </a:r>
            <a:br>
              <a:rPr lang="en-IN" sz="2000"/>
            </a:br>
            <a:endParaRPr lang="en-IN"/>
          </a:p>
        </p:txBody>
      </p:sp>
    </p:spTree>
    <p:extLst>
      <p:ext uri="{BB962C8B-B14F-4D97-AF65-F5344CB8AC3E}">
        <p14:creationId xmlns:p14="http://schemas.microsoft.com/office/powerpoint/2010/main" val="19806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1219582" y="1359613"/>
            <a:ext cx="10442710" cy="206938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 using Excel</vt:lpstr>
      <vt:lpstr>PROJECT TITLE</vt:lpstr>
      <vt:lpstr>AGENDA</vt:lpstr>
      <vt:lpstr>PROBLEM STATEMENT</vt:lpstr>
      <vt:lpstr>PROJECT OVERVIEW</vt:lpstr>
      <vt:lpstr>WHO ARE THE END USER ?</vt:lpstr>
      <vt:lpstr>OUR SOLUTION AND ITS VALUE PROPOSITION</vt:lpstr>
      <vt:lpstr>DATASET DESCRIPTION</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charuapollo73@gmail.com</dc:creator>
  <cp:lastModifiedBy>charuapollo73@gmail.com</cp:lastModifiedBy>
  <cp:revision>15</cp:revision>
  <dcterms:created xsi:type="dcterms:W3CDTF">2024-09-11T04:34:33Z</dcterms:created>
  <dcterms:modified xsi:type="dcterms:W3CDTF">2024-09-11T08:47:54Z</dcterms:modified>
</cp:coreProperties>
</file>