
<file path=[Content_Types].xml><?xml version="1.0" encoding="utf-8"?>
<Types xmlns="http://schemas.openxmlformats.org/package/2006/content-types">
  <Override PartName="/_rels/.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_rels/presentation.xml.rels" ContentType="application/vnd.openxmlformats-package.relationships+xml"/>
  <Override PartName="/ppt/media/image8.png" ContentType="image/png"/>
  <Override PartName="/ppt/media/image7.png" ContentType="image/png"/>
  <Override PartName="/ppt/media/image6.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21.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1.xml.rels" ContentType="application/vnd.openxmlformats-package.relationships+xml"/>
  <Override PartName="/ppt/slideLayouts/_rels/slideLayout7.xml.rels" ContentType="application/vnd.openxmlformats-package.relationships+xml"/>
  <Override PartName="/ppt/slideLayouts/_rels/slideLayout42.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43.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17.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4.xml.rels" ContentType="application/vnd.openxmlformats-package.relationships+xml"/>
  <Override PartName="/ppt/slideLayouts/_rels/slideLayout45.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6.xml.rels" ContentType="application/vnd.openxmlformats-package.relationships+xml"/>
  <Override PartName="/ppt/slideLayouts/slideLayout22.xml" ContentType="application/vnd.openxmlformats-officedocument.presentationml.slideLayout+xml"/>
  <Override PartName="/ppt/slideLayouts/slideLayout16.xml" ContentType="application/vnd.openxmlformats-officedocument.presentationml.slideLayout+xml"/>
  <Override PartName="/ppt/slideLayouts/slideLayout48.xml" ContentType="application/vnd.openxmlformats-officedocument.presentationml.slideLayout+xml"/>
  <Override PartName="/ppt/slideLayouts/slideLayout7.xml" ContentType="application/vnd.openxmlformats-officedocument.presentationml.slideLayout+xml"/>
  <Override PartName="/ppt/slideLayouts/slideLayout15.xml" ContentType="application/vnd.openxmlformats-officedocument.presentationml.slideLayout+xml"/>
  <Override PartName="/ppt/slideLayouts/slideLayout47.xml" ContentType="application/vnd.openxmlformats-officedocument.presentationml.slideLayout+xml"/>
  <Override PartName="/ppt/slideLayouts/slideLayout6.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6" name="PlaceHolder 2"/>
          <p:cNvSpPr>
            <a:spLocks noGrp="1"/>
          </p:cNvSpPr>
          <p:nvPr>
            <p:ph type="body"/>
          </p:nvPr>
        </p:nvSpPr>
        <p:spPr>
          <a:xfrm>
            <a:off x="457200" y="1203480"/>
            <a:ext cx="822924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7" name="PlaceHolder 3"/>
          <p:cNvSpPr>
            <a:spLocks noGrp="1"/>
          </p:cNvSpPr>
          <p:nvPr>
            <p:ph type="body"/>
          </p:nvPr>
        </p:nvSpPr>
        <p:spPr>
          <a:xfrm>
            <a:off x="457200" y="2761920"/>
            <a:ext cx="822924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9" name="PlaceHolder 2"/>
          <p:cNvSpPr>
            <a:spLocks noGrp="1"/>
          </p:cNvSpPr>
          <p:nvPr>
            <p:ph type="body"/>
          </p:nvPr>
        </p:nvSpPr>
        <p:spPr>
          <a:xfrm>
            <a:off x="457200" y="1203480"/>
            <a:ext cx="401580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0" name="PlaceHolder 3"/>
          <p:cNvSpPr>
            <a:spLocks noGrp="1"/>
          </p:cNvSpPr>
          <p:nvPr>
            <p:ph type="body"/>
          </p:nvPr>
        </p:nvSpPr>
        <p:spPr>
          <a:xfrm>
            <a:off x="4674240" y="1203480"/>
            <a:ext cx="401580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1" name="PlaceHolder 4"/>
          <p:cNvSpPr>
            <a:spLocks noGrp="1"/>
          </p:cNvSpPr>
          <p:nvPr>
            <p:ph type="body"/>
          </p:nvPr>
        </p:nvSpPr>
        <p:spPr>
          <a:xfrm>
            <a:off x="4674240" y="2761920"/>
            <a:ext cx="401580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2" name="PlaceHolder 5"/>
          <p:cNvSpPr>
            <a:spLocks noGrp="1"/>
          </p:cNvSpPr>
          <p:nvPr>
            <p:ph type="body"/>
          </p:nvPr>
        </p:nvSpPr>
        <p:spPr>
          <a:xfrm>
            <a:off x="457200" y="2761920"/>
            <a:ext cx="401580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4" name="PlaceHolder 2"/>
          <p:cNvSpPr>
            <a:spLocks noGrp="1"/>
          </p:cNvSpPr>
          <p:nvPr>
            <p:ph type="body"/>
          </p:nvPr>
        </p:nvSpPr>
        <p:spPr>
          <a:xfrm>
            <a:off x="457200" y="1203480"/>
            <a:ext cx="8229240" cy="29829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5" name="PlaceHolder 3"/>
          <p:cNvSpPr>
            <a:spLocks noGrp="1"/>
          </p:cNvSpPr>
          <p:nvPr>
            <p:ph type="body"/>
          </p:nvPr>
        </p:nvSpPr>
        <p:spPr>
          <a:xfrm>
            <a:off x="457200" y="1203480"/>
            <a:ext cx="8229240" cy="29829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36" name="" descr=""/>
          <p:cNvPicPr/>
          <p:nvPr/>
        </p:nvPicPr>
        <p:blipFill>
          <a:blip r:embed="rId2"/>
          <a:stretch/>
        </p:blipFill>
        <p:spPr>
          <a:xfrm>
            <a:off x="2702160" y="1203480"/>
            <a:ext cx="3738600" cy="2982960"/>
          </a:xfrm>
          <a:prstGeom prst="rect">
            <a:avLst/>
          </a:prstGeom>
          <a:ln>
            <a:noFill/>
          </a:ln>
        </p:spPr>
      </p:pic>
      <p:pic>
        <p:nvPicPr>
          <p:cNvPr id="37" name="" descr=""/>
          <p:cNvPicPr/>
          <p:nvPr/>
        </p:nvPicPr>
        <p:blipFill>
          <a:blip r:embed="rId3"/>
          <a:stretch/>
        </p:blipFill>
        <p:spPr>
          <a:xfrm>
            <a:off x="2702160" y="1203480"/>
            <a:ext cx="3738600" cy="29829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3"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5" name="PlaceHolder 2"/>
          <p:cNvSpPr>
            <a:spLocks noGrp="1"/>
          </p:cNvSpPr>
          <p:nvPr>
            <p:ph type="body"/>
          </p:nvPr>
        </p:nvSpPr>
        <p:spPr>
          <a:xfrm>
            <a:off x="457200" y="1203480"/>
            <a:ext cx="8229240" cy="29829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7" name="PlaceHolder 2"/>
          <p:cNvSpPr>
            <a:spLocks noGrp="1"/>
          </p:cNvSpPr>
          <p:nvPr>
            <p:ph type="body"/>
          </p:nvPr>
        </p:nvSpPr>
        <p:spPr>
          <a:xfrm>
            <a:off x="457200" y="1203480"/>
            <a:ext cx="4015800" cy="29829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8" name="PlaceHolder 3"/>
          <p:cNvSpPr>
            <a:spLocks noGrp="1"/>
          </p:cNvSpPr>
          <p:nvPr>
            <p:ph type="body"/>
          </p:nvPr>
        </p:nvSpPr>
        <p:spPr>
          <a:xfrm>
            <a:off x="4674240" y="1203480"/>
            <a:ext cx="4015800" cy="29829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457200" y="1203480"/>
            <a:ext cx="401580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457200" y="2761920"/>
            <a:ext cx="401580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4674240" y="1203480"/>
            <a:ext cx="4015800" cy="29829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457200" y="1203480"/>
            <a:ext cx="4015800" cy="29829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4674240" y="1203480"/>
            <a:ext cx="401580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4674240" y="2761920"/>
            <a:ext cx="401580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457200" y="1203480"/>
            <a:ext cx="401580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4674240" y="1203480"/>
            <a:ext cx="401580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2" name="PlaceHolder 4"/>
          <p:cNvSpPr>
            <a:spLocks noGrp="1"/>
          </p:cNvSpPr>
          <p:nvPr>
            <p:ph type="body"/>
          </p:nvPr>
        </p:nvSpPr>
        <p:spPr>
          <a:xfrm>
            <a:off x="457200" y="2761920"/>
            <a:ext cx="822924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4" name="PlaceHolder 2"/>
          <p:cNvSpPr>
            <a:spLocks noGrp="1"/>
          </p:cNvSpPr>
          <p:nvPr>
            <p:ph type="body"/>
          </p:nvPr>
        </p:nvSpPr>
        <p:spPr>
          <a:xfrm>
            <a:off x="457200" y="1203480"/>
            <a:ext cx="822924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5" name="PlaceHolder 3"/>
          <p:cNvSpPr>
            <a:spLocks noGrp="1"/>
          </p:cNvSpPr>
          <p:nvPr>
            <p:ph type="body"/>
          </p:nvPr>
        </p:nvSpPr>
        <p:spPr>
          <a:xfrm>
            <a:off x="457200" y="2761920"/>
            <a:ext cx="822924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7" name="PlaceHolder 2"/>
          <p:cNvSpPr>
            <a:spLocks noGrp="1"/>
          </p:cNvSpPr>
          <p:nvPr>
            <p:ph type="body"/>
          </p:nvPr>
        </p:nvSpPr>
        <p:spPr>
          <a:xfrm>
            <a:off x="457200" y="1203480"/>
            <a:ext cx="401580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8" name="PlaceHolder 3"/>
          <p:cNvSpPr>
            <a:spLocks noGrp="1"/>
          </p:cNvSpPr>
          <p:nvPr>
            <p:ph type="body"/>
          </p:nvPr>
        </p:nvSpPr>
        <p:spPr>
          <a:xfrm>
            <a:off x="4674240" y="1203480"/>
            <a:ext cx="401580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9" name="PlaceHolder 4"/>
          <p:cNvSpPr>
            <a:spLocks noGrp="1"/>
          </p:cNvSpPr>
          <p:nvPr>
            <p:ph type="body"/>
          </p:nvPr>
        </p:nvSpPr>
        <p:spPr>
          <a:xfrm>
            <a:off x="4674240" y="2761920"/>
            <a:ext cx="401580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0" name="PlaceHolder 5"/>
          <p:cNvSpPr>
            <a:spLocks noGrp="1"/>
          </p:cNvSpPr>
          <p:nvPr>
            <p:ph type="body"/>
          </p:nvPr>
        </p:nvSpPr>
        <p:spPr>
          <a:xfrm>
            <a:off x="457200" y="2761920"/>
            <a:ext cx="401580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2" name="PlaceHolder 2"/>
          <p:cNvSpPr>
            <a:spLocks noGrp="1"/>
          </p:cNvSpPr>
          <p:nvPr>
            <p:ph type="body"/>
          </p:nvPr>
        </p:nvSpPr>
        <p:spPr>
          <a:xfrm>
            <a:off x="457200" y="1203480"/>
            <a:ext cx="8229240" cy="29829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3" name="PlaceHolder 3"/>
          <p:cNvSpPr>
            <a:spLocks noGrp="1"/>
          </p:cNvSpPr>
          <p:nvPr>
            <p:ph type="body"/>
          </p:nvPr>
        </p:nvSpPr>
        <p:spPr>
          <a:xfrm>
            <a:off x="457200" y="1203480"/>
            <a:ext cx="8229240" cy="29829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74" name="" descr=""/>
          <p:cNvPicPr/>
          <p:nvPr/>
        </p:nvPicPr>
        <p:blipFill>
          <a:blip r:embed="rId2"/>
          <a:stretch/>
        </p:blipFill>
        <p:spPr>
          <a:xfrm>
            <a:off x="2702160" y="1203480"/>
            <a:ext cx="3738600" cy="2982960"/>
          </a:xfrm>
          <a:prstGeom prst="rect">
            <a:avLst/>
          </a:prstGeom>
          <a:ln>
            <a:noFill/>
          </a:ln>
        </p:spPr>
      </p:pic>
      <p:pic>
        <p:nvPicPr>
          <p:cNvPr id="75" name="" descr=""/>
          <p:cNvPicPr/>
          <p:nvPr/>
        </p:nvPicPr>
        <p:blipFill>
          <a:blip r:embed="rId3"/>
          <a:stretch/>
        </p:blipFill>
        <p:spPr>
          <a:xfrm>
            <a:off x="2702160" y="1203480"/>
            <a:ext cx="3738600" cy="298296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1"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3" name="PlaceHolder 2"/>
          <p:cNvSpPr>
            <a:spLocks noGrp="1"/>
          </p:cNvSpPr>
          <p:nvPr>
            <p:ph type="body"/>
          </p:nvPr>
        </p:nvSpPr>
        <p:spPr>
          <a:xfrm>
            <a:off x="457200" y="1203480"/>
            <a:ext cx="8229240" cy="29829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5" name="PlaceHolder 2"/>
          <p:cNvSpPr>
            <a:spLocks noGrp="1"/>
          </p:cNvSpPr>
          <p:nvPr>
            <p:ph type="body"/>
          </p:nvPr>
        </p:nvSpPr>
        <p:spPr>
          <a:xfrm>
            <a:off x="457200" y="1203480"/>
            <a:ext cx="4015800" cy="29829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86" name="PlaceHolder 3"/>
          <p:cNvSpPr>
            <a:spLocks noGrp="1"/>
          </p:cNvSpPr>
          <p:nvPr>
            <p:ph type="body"/>
          </p:nvPr>
        </p:nvSpPr>
        <p:spPr>
          <a:xfrm>
            <a:off x="4674240" y="1203480"/>
            <a:ext cx="4015800" cy="29829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457200" y="1203480"/>
            <a:ext cx="8229240" cy="29829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8"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0" name="PlaceHolder 2"/>
          <p:cNvSpPr>
            <a:spLocks noGrp="1"/>
          </p:cNvSpPr>
          <p:nvPr>
            <p:ph type="body"/>
          </p:nvPr>
        </p:nvSpPr>
        <p:spPr>
          <a:xfrm>
            <a:off x="457200" y="1203480"/>
            <a:ext cx="401580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1" name="PlaceHolder 3"/>
          <p:cNvSpPr>
            <a:spLocks noGrp="1"/>
          </p:cNvSpPr>
          <p:nvPr>
            <p:ph type="body"/>
          </p:nvPr>
        </p:nvSpPr>
        <p:spPr>
          <a:xfrm>
            <a:off x="457200" y="2761920"/>
            <a:ext cx="401580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2" name="PlaceHolder 4"/>
          <p:cNvSpPr>
            <a:spLocks noGrp="1"/>
          </p:cNvSpPr>
          <p:nvPr>
            <p:ph type="body"/>
          </p:nvPr>
        </p:nvSpPr>
        <p:spPr>
          <a:xfrm>
            <a:off x="4674240" y="1203480"/>
            <a:ext cx="4015800" cy="29829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4" name="PlaceHolder 2"/>
          <p:cNvSpPr>
            <a:spLocks noGrp="1"/>
          </p:cNvSpPr>
          <p:nvPr>
            <p:ph type="body"/>
          </p:nvPr>
        </p:nvSpPr>
        <p:spPr>
          <a:xfrm>
            <a:off x="457200" y="1203480"/>
            <a:ext cx="4015800" cy="29829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5" name="PlaceHolder 3"/>
          <p:cNvSpPr>
            <a:spLocks noGrp="1"/>
          </p:cNvSpPr>
          <p:nvPr>
            <p:ph type="body"/>
          </p:nvPr>
        </p:nvSpPr>
        <p:spPr>
          <a:xfrm>
            <a:off x="4674240" y="1203480"/>
            <a:ext cx="401580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6" name="PlaceHolder 4"/>
          <p:cNvSpPr>
            <a:spLocks noGrp="1"/>
          </p:cNvSpPr>
          <p:nvPr>
            <p:ph type="body"/>
          </p:nvPr>
        </p:nvSpPr>
        <p:spPr>
          <a:xfrm>
            <a:off x="4674240" y="2761920"/>
            <a:ext cx="401580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8" name="PlaceHolder 2"/>
          <p:cNvSpPr>
            <a:spLocks noGrp="1"/>
          </p:cNvSpPr>
          <p:nvPr>
            <p:ph type="body"/>
          </p:nvPr>
        </p:nvSpPr>
        <p:spPr>
          <a:xfrm>
            <a:off x="457200" y="1203480"/>
            <a:ext cx="401580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9" name="PlaceHolder 3"/>
          <p:cNvSpPr>
            <a:spLocks noGrp="1"/>
          </p:cNvSpPr>
          <p:nvPr>
            <p:ph type="body"/>
          </p:nvPr>
        </p:nvSpPr>
        <p:spPr>
          <a:xfrm>
            <a:off x="4674240" y="1203480"/>
            <a:ext cx="401580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0" name="PlaceHolder 4"/>
          <p:cNvSpPr>
            <a:spLocks noGrp="1"/>
          </p:cNvSpPr>
          <p:nvPr>
            <p:ph type="body"/>
          </p:nvPr>
        </p:nvSpPr>
        <p:spPr>
          <a:xfrm>
            <a:off x="457200" y="2761920"/>
            <a:ext cx="822924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2" name="PlaceHolder 2"/>
          <p:cNvSpPr>
            <a:spLocks noGrp="1"/>
          </p:cNvSpPr>
          <p:nvPr>
            <p:ph type="body"/>
          </p:nvPr>
        </p:nvSpPr>
        <p:spPr>
          <a:xfrm>
            <a:off x="457200" y="1203480"/>
            <a:ext cx="822924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3" name="PlaceHolder 3"/>
          <p:cNvSpPr>
            <a:spLocks noGrp="1"/>
          </p:cNvSpPr>
          <p:nvPr>
            <p:ph type="body"/>
          </p:nvPr>
        </p:nvSpPr>
        <p:spPr>
          <a:xfrm>
            <a:off x="457200" y="2761920"/>
            <a:ext cx="822924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5" name="PlaceHolder 2"/>
          <p:cNvSpPr>
            <a:spLocks noGrp="1"/>
          </p:cNvSpPr>
          <p:nvPr>
            <p:ph type="body"/>
          </p:nvPr>
        </p:nvSpPr>
        <p:spPr>
          <a:xfrm>
            <a:off x="457200" y="1203480"/>
            <a:ext cx="401580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6" name="PlaceHolder 3"/>
          <p:cNvSpPr>
            <a:spLocks noGrp="1"/>
          </p:cNvSpPr>
          <p:nvPr>
            <p:ph type="body"/>
          </p:nvPr>
        </p:nvSpPr>
        <p:spPr>
          <a:xfrm>
            <a:off x="4674240" y="1203480"/>
            <a:ext cx="401580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7" name="PlaceHolder 4"/>
          <p:cNvSpPr>
            <a:spLocks noGrp="1"/>
          </p:cNvSpPr>
          <p:nvPr>
            <p:ph type="body"/>
          </p:nvPr>
        </p:nvSpPr>
        <p:spPr>
          <a:xfrm>
            <a:off x="4674240" y="2761920"/>
            <a:ext cx="401580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8" name="PlaceHolder 5"/>
          <p:cNvSpPr>
            <a:spLocks noGrp="1"/>
          </p:cNvSpPr>
          <p:nvPr>
            <p:ph type="body"/>
          </p:nvPr>
        </p:nvSpPr>
        <p:spPr>
          <a:xfrm>
            <a:off x="457200" y="2761920"/>
            <a:ext cx="401580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0" name="PlaceHolder 2"/>
          <p:cNvSpPr>
            <a:spLocks noGrp="1"/>
          </p:cNvSpPr>
          <p:nvPr>
            <p:ph type="body"/>
          </p:nvPr>
        </p:nvSpPr>
        <p:spPr>
          <a:xfrm>
            <a:off x="457200" y="1203480"/>
            <a:ext cx="8229240" cy="29829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1" name="PlaceHolder 3"/>
          <p:cNvSpPr>
            <a:spLocks noGrp="1"/>
          </p:cNvSpPr>
          <p:nvPr>
            <p:ph type="body"/>
          </p:nvPr>
        </p:nvSpPr>
        <p:spPr>
          <a:xfrm>
            <a:off x="457200" y="1203480"/>
            <a:ext cx="8229240" cy="29829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112" name="" descr=""/>
          <p:cNvPicPr/>
          <p:nvPr/>
        </p:nvPicPr>
        <p:blipFill>
          <a:blip r:embed="rId2"/>
          <a:stretch/>
        </p:blipFill>
        <p:spPr>
          <a:xfrm>
            <a:off x="2702160" y="1203480"/>
            <a:ext cx="3738600" cy="2982960"/>
          </a:xfrm>
          <a:prstGeom prst="rect">
            <a:avLst/>
          </a:prstGeom>
          <a:ln>
            <a:noFill/>
          </a:ln>
        </p:spPr>
      </p:pic>
      <p:pic>
        <p:nvPicPr>
          <p:cNvPr id="113" name="" descr=""/>
          <p:cNvPicPr/>
          <p:nvPr/>
        </p:nvPicPr>
        <p:blipFill>
          <a:blip r:embed="rId3"/>
          <a:stretch/>
        </p:blipFill>
        <p:spPr>
          <a:xfrm>
            <a:off x="2702160" y="1203480"/>
            <a:ext cx="3738600" cy="298296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7"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9" name="PlaceHolder 2"/>
          <p:cNvSpPr>
            <a:spLocks noGrp="1"/>
          </p:cNvSpPr>
          <p:nvPr>
            <p:ph type="body"/>
          </p:nvPr>
        </p:nvSpPr>
        <p:spPr>
          <a:xfrm>
            <a:off x="457200" y="1203480"/>
            <a:ext cx="8229240" cy="29829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 name="PlaceHolder 2"/>
          <p:cNvSpPr>
            <a:spLocks noGrp="1"/>
          </p:cNvSpPr>
          <p:nvPr>
            <p:ph type="body"/>
          </p:nvPr>
        </p:nvSpPr>
        <p:spPr>
          <a:xfrm>
            <a:off x="457200" y="1203480"/>
            <a:ext cx="4015800" cy="29829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 name="PlaceHolder 3"/>
          <p:cNvSpPr>
            <a:spLocks noGrp="1"/>
          </p:cNvSpPr>
          <p:nvPr>
            <p:ph type="body"/>
          </p:nvPr>
        </p:nvSpPr>
        <p:spPr>
          <a:xfrm>
            <a:off x="4674240" y="1203480"/>
            <a:ext cx="4015800" cy="29829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1" name="PlaceHolder 2"/>
          <p:cNvSpPr>
            <a:spLocks noGrp="1"/>
          </p:cNvSpPr>
          <p:nvPr>
            <p:ph type="body"/>
          </p:nvPr>
        </p:nvSpPr>
        <p:spPr>
          <a:xfrm>
            <a:off x="457200" y="1203480"/>
            <a:ext cx="4015800" cy="29829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22" name="PlaceHolder 3"/>
          <p:cNvSpPr>
            <a:spLocks noGrp="1"/>
          </p:cNvSpPr>
          <p:nvPr>
            <p:ph type="body"/>
          </p:nvPr>
        </p:nvSpPr>
        <p:spPr>
          <a:xfrm>
            <a:off x="4674240" y="1203480"/>
            <a:ext cx="4015800" cy="29829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6" name="PlaceHolder 2"/>
          <p:cNvSpPr>
            <a:spLocks noGrp="1"/>
          </p:cNvSpPr>
          <p:nvPr>
            <p:ph type="body"/>
          </p:nvPr>
        </p:nvSpPr>
        <p:spPr>
          <a:xfrm>
            <a:off x="457200" y="1203480"/>
            <a:ext cx="401580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27" name="PlaceHolder 3"/>
          <p:cNvSpPr>
            <a:spLocks noGrp="1"/>
          </p:cNvSpPr>
          <p:nvPr>
            <p:ph type="body"/>
          </p:nvPr>
        </p:nvSpPr>
        <p:spPr>
          <a:xfrm>
            <a:off x="457200" y="2761920"/>
            <a:ext cx="401580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28" name="PlaceHolder 4"/>
          <p:cNvSpPr>
            <a:spLocks noGrp="1"/>
          </p:cNvSpPr>
          <p:nvPr>
            <p:ph type="body"/>
          </p:nvPr>
        </p:nvSpPr>
        <p:spPr>
          <a:xfrm>
            <a:off x="4674240" y="1203480"/>
            <a:ext cx="4015800" cy="29829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30" name="PlaceHolder 2"/>
          <p:cNvSpPr>
            <a:spLocks noGrp="1"/>
          </p:cNvSpPr>
          <p:nvPr>
            <p:ph type="body"/>
          </p:nvPr>
        </p:nvSpPr>
        <p:spPr>
          <a:xfrm>
            <a:off x="457200" y="1203480"/>
            <a:ext cx="4015800" cy="29829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1" name="PlaceHolder 3"/>
          <p:cNvSpPr>
            <a:spLocks noGrp="1"/>
          </p:cNvSpPr>
          <p:nvPr>
            <p:ph type="body"/>
          </p:nvPr>
        </p:nvSpPr>
        <p:spPr>
          <a:xfrm>
            <a:off x="4674240" y="1203480"/>
            <a:ext cx="401580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2" name="PlaceHolder 4"/>
          <p:cNvSpPr>
            <a:spLocks noGrp="1"/>
          </p:cNvSpPr>
          <p:nvPr>
            <p:ph type="body"/>
          </p:nvPr>
        </p:nvSpPr>
        <p:spPr>
          <a:xfrm>
            <a:off x="4674240" y="2761920"/>
            <a:ext cx="401580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34" name="PlaceHolder 2"/>
          <p:cNvSpPr>
            <a:spLocks noGrp="1"/>
          </p:cNvSpPr>
          <p:nvPr>
            <p:ph type="body"/>
          </p:nvPr>
        </p:nvSpPr>
        <p:spPr>
          <a:xfrm>
            <a:off x="457200" y="1203480"/>
            <a:ext cx="401580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5" name="PlaceHolder 3"/>
          <p:cNvSpPr>
            <a:spLocks noGrp="1"/>
          </p:cNvSpPr>
          <p:nvPr>
            <p:ph type="body"/>
          </p:nvPr>
        </p:nvSpPr>
        <p:spPr>
          <a:xfrm>
            <a:off x="4674240" y="1203480"/>
            <a:ext cx="401580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6" name="PlaceHolder 4"/>
          <p:cNvSpPr>
            <a:spLocks noGrp="1"/>
          </p:cNvSpPr>
          <p:nvPr>
            <p:ph type="body"/>
          </p:nvPr>
        </p:nvSpPr>
        <p:spPr>
          <a:xfrm>
            <a:off x="457200" y="2761920"/>
            <a:ext cx="822924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38" name="PlaceHolder 2"/>
          <p:cNvSpPr>
            <a:spLocks noGrp="1"/>
          </p:cNvSpPr>
          <p:nvPr>
            <p:ph type="body"/>
          </p:nvPr>
        </p:nvSpPr>
        <p:spPr>
          <a:xfrm>
            <a:off x="457200" y="1203480"/>
            <a:ext cx="822924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9" name="PlaceHolder 3"/>
          <p:cNvSpPr>
            <a:spLocks noGrp="1"/>
          </p:cNvSpPr>
          <p:nvPr>
            <p:ph type="body"/>
          </p:nvPr>
        </p:nvSpPr>
        <p:spPr>
          <a:xfrm>
            <a:off x="457200" y="2761920"/>
            <a:ext cx="822924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41" name="PlaceHolder 2"/>
          <p:cNvSpPr>
            <a:spLocks noGrp="1"/>
          </p:cNvSpPr>
          <p:nvPr>
            <p:ph type="body"/>
          </p:nvPr>
        </p:nvSpPr>
        <p:spPr>
          <a:xfrm>
            <a:off x="457200" y="1203480"/>
            <a:ext cx="401580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42" name="PlaceHolder 3"/>
          <p:cNvSpPr>
            <a:spLocks noGrp="1"/>
          </p:cNvSpPr>
          <p:nvPr>
            <p:ph type="body"/>
          </p:nvPr>
        </p:nvSpPr>
        <p:spPr>
          <a:xfrm>
            <a:off x="4674240" y="1203480"/>
            <a:ext cx="401580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43" name="PlaceHolder 4"/>
          <p:cNvSpPr>
            <a:spLocks noGrp="1"/>
          </p:cNvSpPr>
          <p:nvPr>
            <p:ph type="body"/>
          </p:nvPr>
        </p:nvSpPr>
        <p:spPr>
          <a:xfrm>
            <a:off x="4674240" y="2761920"/>
            <a:ext cx="401580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44" name="PlaceHolder 5"/>
          <p:cNvSpPr>
            <a:spLocks noGrp="1"/>
          </p:cNvSpPr>
          <p:nvPr>
            <p:ph type="body"/>
          </p:nvPr>
        </p:nvSpPr>
        <p:spPr>
          <a:xfrm>
            <a:off x="457200" y="2761920"/>
            <a:ext cx="401580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46" name="PlaceHolder 2"/>
          <p:cNvSpPr>
            <a:spLocks noGrp="1"/>
          </p:cNvSpPr>
          <p:nvPr>
            <p:ph type="body"/>
          </p:nvPr>
        </p:nvSpPr>
        <p:spPr>
          <a:xfrm>
            <a:off x="457200" y="1203480"/>
            <a:ext cx="8229240" cy="29829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47" name="PlaceHolder 3"/>
          <p:cNvSpPr>
            <a:spLocks noGrp="1"/>
          </p:cNvSpPr>
          <p:nvPr>
            <p:ph type="body"/>
          </p:nvPr>
        </p:nvSpPr>
        <p:spPr>
          <a:xfrm>
            <a:off x="457200" y="1203480"/>
            <a:ext cx="8229240" cy="29829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148" name="" descr=""/>
          <p:cNvPicPr/>
          <p:nvPr/>
        </p:nvPicPr>
        <p:blipFill>
          <a:blip r:embed="rId2"/>
          <a:stretch/>
        </p:blipFill>
        <p:spPr>
          <a:xfrm>
            <a:off x="2702160" y="1203480"/>
            <a:ext cx="3738600" cy="2982960"/>
          </a:xfrm>
          <a:prstGeom prst="rect">
            <a:avLst/>
          </a:prstGeom>
          <a:ln>
            <a:noFill/>
          </a:ln>
        </p:spPr>
      </p:pic>
      <p:pic>
        <p:nvPicPr>
          <p:cNvPr id="149" name="" descr=""/>
          <p:cNvPicPr/>
          <p:nvPr/>
        </p:nvPicPr>
        <p:blipFill>
          <a:blip r:embed="rId3"/>
          <a:stretch/>
        </p:blipFill>
        <p:spPr>
          <a:xfrm>
            <a:off x="2702160" y="1203480"/>
            <a:ext cx="3738600" cy="2982960"/>
          </a:xfrm>
          <a:prstGeom prst="rect">
            <a:avLst/>
          </a:prstGeom>
          <a:ln>
            <a:noFill/>
          </a:ln>
        </p:spPr>
      </p:pic>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4" name="PlaceHolder 2"/>
          <p:cNvSpPr>
            <a:spLocks noGrp="1"/>
          </p:cNvSpPr>
          <p:nvPr>
            <p:ph type="body"/>
          </p:nvPr>
        </p:nvSpPr>
        <p:spPr>
          <a:xfrm>
            <a:off x="457200" y="1203480"/>
            <a:ext cx="401580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5" name="PlaceHolder 3"/>
          <p:cNvSpPr>
            <a:spLocks noGrp="1"/>
          </p:cNvSpPr>
          <p:nvPr>
            <p:ph type="body"/>
          </p:nvPr>
        </p:nvSpPr>
        <p:spPr>
          <a:xfrm>
            <a:off x="457200" y="2761920"/>
            <a:ext cx="401580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6" name="PlaceHolder 4"/>
          <p:cNvSpPr>
            <a:spLocks noGrp="1"/>
          </p:cNvSpPr>
          <p:nvPr>
            <p:ph type="body"/>
          </p:nvPr>
        </p:nvSpPr>
        <p:spPr>
          <a:xfrm>
            <a:off x="4674240" y="1203480"/>
            <a:ext cx="4015800" cy="29829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8" name="PlaceHolder 2"/>
          <p:cNvSpPr>
            <a:spLocks noGrp="1"/>
          </p:cNvSpPr>
          <p:nvPr>
            <p:ph type="body"/>
          </p:nvPr>
        </p:nvSpPr>
        <p:spPr>
          <a:xfrm>
            <a:off x="457200" y="1203480"/>
            <a:ext cx="4015800" cy="29829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9" name="PlaceHolder 3"/>
          <p:cNvSpPr>
            <a:spLocks noGrp="1"/>
          </p:cNvSpPr>
          <p:nvPr>
            <p:ph type="body"/>
          </p:nvPr>
        </p:nvSpPr>
        <p:spPr>
          <a:xfrm>
            <a:off x="4674240" y="1203480"/>
            <a:ext cx="401580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0" name="PlaceHolder 4"/>
          <p:cNvSpPr>
            <a:spLocks noGrp="1"/>
          </p:cNvSpPr>
          <p:nvPr>
            <p:ph type="body"/>
          </p:nvPr>
        </p:nvSpPr>
        <p:spPr>
          <a:xfrm>
            <a:off x="4674240" y="2761920"/>
            <a:ext cx="401580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2" name="PlaceHolder 2"/>
          <p:cNvSpPr>
            <a:spLocks noGrp="1"/>
          </p:cNvSpPr>
          <p:nvPr>
            <p:ph type="body"/>
          </p:nvPr>
        </p:nvSpPr>
        <p:spPr>
          <a:xfrm>
            <a:off x="457200" y="1203480"/>
            <a:ext cx="401580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3" name="PlaceHolder 3"/>
          <p:cNvSpPr>
            <a:spLocks noGrp="1"/>
          </p:cNvSpPr>
          <p:nvPr>
            <p:ph type="body"/>
          </p:nvPr>
        </p:nvSpPr>
        <p:spPr>
          <a:xfrm>
            <a:off x="4674240" y="1203480"/>
            <a:ext cx="401580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4" name="PlaceHolder 4"/>
          <p:cNvSpPr>
            <a:spLocks noGrp="1"/>
          </p:cNvSpPr>
          <p:nvPr>
            <p:ph type="body"/>
          </p:nvPr>
        </p:nvSpPr>
        <p:spPr>
          <a:xfrm>
            <a:off x="457200" y="2761920"/>
            <a:ext cx="822924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285f4"/>
        </a:solidFill>
      </p:bgPr>
    </p:bg>
    <p:spTree>
      <p:nvGrpSpPr>
        <p:cNvPr id="1" name=""/>
        <p:cNvGrpSpPr/>
        <p:nvPr/>
      </p:nvGrpSpPr>
      <p:grpSpPr>
        <a:xfrm>
          <a:off x="0" y="0"/>
          <a:ext cx="0" cy="0"/>
          <a:chOff x="0" y="0"/>
          <a:chExt cx="0" cy="0"/>
        </a:xfrm>
      </p:grpSpPr>
      <p:sp>
        <p:nvSpPr>
          <p:cNvPr id="0" name="CustomShape 1"/>
          <p:cNvSpPr/>
          <p:nvPr/>
        </p:nvSpPr>
        <p:spPr>
          <a:xfrm flipH="1">
            <a:off x="8245800" y="4245840"/>
            <a:ext cx="896760" cy="896760"/>
          </a:xfrm>
          <a:prstGeom prst="rtTriangle">
            <a:avLst/>
          </a:prstGeom>
          <a:solidFill>
            <a:schemeClr val="lt1"/>
          </a:solidFill>
          <a:ln>
            <a:noFill/>
          </a:ln>
        </p:spPr>
        <p:style>
          <a:lnRef idx="0"/>
          <a:fillRef idx="0"/>
          <a:effectRef idx="0"/>
          <a:fontRef idx="minor"/>
        </p:style>
      </p:sp>
      <p:sp>
        <p:nvSpPr>
          <p:cNvPr id="1" name="CustomShape 2"/>
          <p:cNvSpPr/>
          <p:nvPr/>
        </p:nvSpPr>
        <p:spPr>
          <a:xfrm flipH="1">
            <a:off x="8245800" y="4245840"/>
            <a:ext cx="896760" cy="896760"/>
          </a:xfrm>
          <a:prstGeom prst="round1Rect">
            <a:avLst>
              <a:gd name="adj" fmla="val 16667"/>
            </a:avLst>
          </a:prstGeom>
          <a:solidFill>
            <a:schemeClr val="lt1">
              <a:alpha val="68080"/>
            </a:schemeClr>
          </a:solidFill>
          <a:ln>
            <a:noFill/>
          </a:ln>
        </p:spPr>
        <p:style>
          <a:lnRef idx="0"/>
          <a:fillRef idx="0"/>
          <a:effectRef idx="0"/>
          <a:fontRef idx="minor"/>
        </p:style>
      </p:sp>
      <p:sp>
        <p:nvSpPr>
          <p:cNvPr id="2" name="PlaceHolder 3"/>
          <p:cNvSpPr>
            <a:spLocks noGrp="1"/>
          </p:cNvSpPr>
          <p:nvPr>
            <p:ph type="title"/>
          </p:nvPr>
        </p:nvSpPr>
        <p:spPr>
          <a:xfrm>
            <a:off x="457200" y="205200"/>
            <a:ext cx="8228880" cy="8582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 name="PlaceHolder 4"/>
          <p:cNvSpPr>
            <a:spLocks noGrp="1"/>
          </p:cNvSpPr>
          <p:nvPr>
            <p:ph type="body"/>
          </p:nvPr>
        </p:nvSpPr>
        <p:spPr>
          <a:xfrm>
            <a:off x="457200" y="1203480"/>
            <a:ext cx="8229240" cy="298296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285f4"/>
        </a:solidFill>
      </p:bgPr>
    </p:bg>
    <p:spTree>
      <p:nvGrpSpPr>
        <p:cNvPr id="1" name=""/>
        <p:cNvGrpSpPr/>
        <p:nvPr/>
      </p:nvGrpSpPr>
      <p:grpSpPr>
        <a:xfrm>
          <a:off x="0" y="0"/>
          <a:ext cx="0" cy="0"/>
          <a:chOff x="0" y="0"/>
          <a:chExt cx="0" cy="0"/>
        </a:xfrm>
      </p:grpSpPr>
      <p:sp>
        <p:nvSpPr>
          <p:cNvPr id="38" name="CustomShape 1"/>
          <p:cNvSpPr/>
          <p:nvPr/>
        </p:nvSpPr>
        <p:spPr>
          <a:xfrm flipH="1" rot="10800000">
            <a:off x="18286920" y="8600760"/>
            <a:ext cx="9143280" cy="3456720"/>
          </a:xfrm>
          <a:prstGeom prst="rect">
            <a:avLst/>
          </a:prstGeom>
          <a:solidFill>
            <a:schemeClr val="accent4"/>
          </a:solidFill>
          <a:ln>
            <a:noFill/>
          </a:ln>
        </p:spPr>
        <p:style>
          <a:lnRef idx="0"/>
          <a:fillRef idx="0"/>
          <a:effectRef idx="0"/>
          <a:fontRef idx="minor"/>
        </p:style>
      </p:sp>
      <p:sp>
        <p:nvSpPr>
          <p:cNvPr id="39" name="CustomShape 2"/>
          <p:cNvSpPr/>
          <p:nvPr/>
        </p:nvSpPr>
        <p:spPr>
          <a:xfrm>
            <a:off x="0" y="1685880"/>
            <a:ext cx="9143280" cy="108000"/>
          </a:xfrm>
          <a:prstGeom prst="rect">
            <a:avLst/>
          </a:prstGeom>
          <a:gradFill>
            <a:gsLst>
              <a:gs pos="0">
                <a:srgbClr val="f9f9f9"/>
              </a:gs>
              <a:gs pos="36000">
                <a:srgbClr val="f9f9f9"/>
              </a:gs>
              <a:gs pos="80000">
                <a:srgbClr val="dedede"/>
              </a:gs>
              <a:gs pos="100000">
                <a:srgbClr val="999999"/>
              </a:gs>
            </a:gsLst>
            <a:lin ang="16200000"/>
          </a:gradFill>
          <a:ln>
            <a:noFill/>
          </a:ln>
        </p:spPr>
        <p:style>
          <a:lnRef idx="0"/>
          <a:fillRef idx="0"/>
          <a:effectRef idx="0"/>
          <a:fontRef idx="minor"/>
        </p:style>
      </p:sp>
      <p:sp>
        <p:nvSpPr>
          <p:cNvPr id="40" name="PlaceHolder 3"/>
          <p:cNvSpPr>
            <a:spLocks noGrp="1"/>
          </p:cNvSpPr>
          <p:nvPr>
            <p:ph type="title"/>
          </p:nvPr>
        </p:nvSpPr>
        <p:spPr>
          <a:xfrm>
            <a:off x="457200" y="205200"/>
            <a:ext cx="8228880" cy="8582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1" name="PlaceHolder 4"/>
          <p:cNvSpPr>
            <a:spLocks noGrp="1"/>
          </p:cNvSpPr>
          <p:nvPr>
            <p:ph type="body"/>
          </p:nvPr>
        </p:nvSpPr>
        <p:spPr>
          <a:xfrm>
            <a:off x="457200" y="1203480"/>
            <a:ext cx="8228880" cy="2982600"/>
          </a:xfrm>
          <a:prstGeom prst="rect">
            <a:avLst/>
          </a:prstGeom>
        </p:spPr>
        <p:txBody>
          <a:bodyPr lIns="0" rIns="0" tIns="0" bIns="0"/>
          <a:p>
            <a:pPr marL="432000" indent="-324000">
              <a:buClr>
                <a:srgbClr val="000000"/>
              </a:buClr>
              <a:buSzPct val="45000"/>
              <a:buFont typeface="Wingdings" charset="2"/>
              <a:buChar char=""/>
            </a:pPr>
            <a:r>
              <a:rPr b="0" lang="en-IN" sz="1800" spc="-1" strike="noStrike">
                <a:solidFill>
                  <a:srgbClr val="000000"/>
                </a:solidFill>
                <a:uFill>
                  <a:solidFill>
                    <a:srgbClr val="ffffff"/>
                  </a:solidFill>
                </a:uFill>
                <a:latin typeface="Arial"/>
              </a:rPr>
              <a:t>Click to edit the outline text format</a:t>
            </a:r>
            <a:endParaRPr b="0" lang="en-IN"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1800" spc="-1" strike="noStrike">
                <a:solidFill>
                  <a:srgbClr val="000000"/>
                </a:solidFill>
                <a:uFill>
                  <a:solidFill>
                    <a:srgbClr val="ffffff"/>
                  </a:solidFill>
                </a:uFill>
                <a:latin typeface="Arial"/>
              </a:rPr>
              <a:t>Second Outline Level</a:t>
            </a:r>
            <a:endParaRPr b="0" lang="en-IN"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1800" spc="-1" strike="noStrike">
                <a:solidFill>
                  <a:srgbClr val="000000"/>
                </a:solidFill>
                <a:uFill>
                  <a:solidFill>
                    <a:srgbClr val="ffffff"/>
                  </a:solidFill>
                </a:uFill>
                <a:latin typeface="Arial"/>
              </a:rPr>
              <a:t>Third Outline Level</a:t>
            </a:r>
            <a:endParaRPr b="0" lang="en-IN"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1800" spc="-1" strike="noStrike">
                <a:solidFill>
                  <a:srgbClr val="000000"/>
                </a:solidFill>
                <a:uFill>
                  <a:solidFill>
                    <a:srgbClr val="ffffff"/>
                  </a:solidFill>
                </a:uFill>
                <a:latin typeface="Arial"/>
              </a:rPr>
              <a:t>Fourth Outline Level</a:t>
            </a:r>
            <a:endParaRPr b="0" lang="en-IN"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Fifth Outline Level</a:t>
            </a:r>
            <a:endParaRPr b="0" lang="en-IN"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Sixth Outline Level</a:t>
            </a:r>
            <a:endParaRPr b="0" lang="en-IN"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Seventh Outline Level</a:t>
            </a:r>
            <a:endParaRPr b="0" lang="en-IN"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285f4"/>
        </a:solidFill>
      </p:bgPr>
    </p:bg>
    <p:spTree>
      <p:nvGrpSpPr>
        <p:cNvPr id="1" name=""/>
        <p:cNvGrpSpPr/>
        <p:nvPr/>
      </p:nvGrpSpPr>
      <p:grpSpPr>
        <a:xfrm>
          <a:off x="0" y="0"/>
          <a:ext cx="0" cy="0"/>
          <a:chOff x="0" y="0"/>
          <a:chExt cx="0" cy="0"/>
        </a:xfrm>
      </p:grpSpPr>
      <p:sp>
        <p:nvSpPr>
          <p:cNvPr id="76" name="CustomShape 1"/>
          <p:cNvSpPr/>
          <p:nvPr/>
        </p:nvSpPr>
        <p:spPr>
          <a:xfrm flipH="1">
            <a:off x="-720" y="0"/>
            <a:ext cx="4571280" cy="5142960"/>
          </a:xfrm>
          <a:prstGeom prst="rect">
            <a:avLst/>
          </a:prstGeom>
          <a:solidFill>
            <a:schemeClr val="accent4"/>
          </a:solidFill>
          <a:ln>
            <a:noFill/>
          </a:ln>
        </p:spPr>
        <p:style>
          <a:lnRef idx="0"/>
          <a:fillRef idx="0"/>
          <a:effectRef idx="0"/>
          <a:fontRef idx="minor"/>
        </p:style>
      </p:sp>
      <p:sp>
        <p:nvSpPr>
          <p:cNvPr id="77" name="CustomShape 2"/>
          <p:cNvSpPr/>
          <p:nvPr/>
        </p:nvSpPr>
        <p:spPr>
          <a:xfrm rot="5400000">
            <a:off x="1946160" y="2517840"/>
            <a:ext cx="5142240" cy="108000"/>
          </a:xfrm>
          <a:prstGeom prst="rect">
            <a:avLst/>
          </a:prstGeom>
          <a:gradFill>
            <a:gsLst>
              <a:gs pos="0">
                <a:srgbClr val="f9f9f9"/>
              </a:gs>
              <a:gs pos="36000">
                <a:srgbClr val="f9f9f9"/>
              </a:gs>
              <a:gs pos="80000">
                <a:srgbClr val="dedede"/>
              </a:gs>
              <a:gs pos="100000">
                <a:srgbClr val="999999"/>
              </a:gs>
            </a:gsLst>
            <a:lin ang="16200000"/>
          </a:gradFill>
          <a:ln>
            <a:noFill/>
          </a:ln>
        </p:spPr>
        <p:style>
          <a:lnRef idx="0"/>
          <a:fillRef idx="0"/>
          <a:effectRef idx="0"/>
          <a:fontRef idx="minor"/>
        </p:style>
      </p:sp>
      <p:sp>
        <p:nvSpPr>
          <p:cNvPr id="78" name="PlaceHolder 3"/>
          <p:cNvSpPr>
            <a:spLocks noGrp="1"/>
          </p:cNvSpPr>
          <p:nvPr>
            <p:ph type="title"/>
          </p:nvPr>
        </p:nvSpPr>
        <p:spPr>
          <a:xfrm>
            <a:off x="457200" y="205200"/>
            <a:ext cx="8229240" cy="8586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79" name="PlaceHolder 4"/>
          <p:cNvSpPr>
            <a:spLocks noGrp="1"/>
          </p:cNvSpPr>
          <p:nvPr>
            <p:ph type="body"/>
          </p:nvPr>
        </p:nvSpPr>
        <p:spPr>
          <a:xfrm>
            <a:off x="457200" y="1203480"/>
            <a:ext cx="8229240" cy="298296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afafa"/>
        </a:solidFill>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05200"/>
            <a:ext cx="8229240" cy="8586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115" name="PlaceHolder 2"/>
          <p:cNvSpPr>
            <a:spLocks noGrp="1"/>
          </p:cNvSpPr>
          <p:nvPr>
            <p:ph type="body"/>
          </p:nvPr>
        </p:nvSpPr>
        <p:spPr>
          <a:xfrm>
            <a:off x="457200" y="1203480"/>
            <a:ext cx="8229240" cy="298296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460800" y="3063960"/>
            <a:ext cx="8221320" cy="662760"/>
          </a:xfrm>
          <a:prstGeom prst="rect">
            <a:avLst/>
          </a:prstGeom>
          <a:noFill/>
          <a:ln>
            <a:noFill/>
          </a:ln>
        </p:spPr>
        <p:style>
          <a:lnRef idx="0"/>
          <a:fillRef idx="0"/>
          <a:effectRef idx="0"/>
          <a:fontRef idx="minor"/>
        </p:style>
        <p:txBody>
          <a:bodyPr lIns="90000" rIns="90000" tIns="91440" bIns="91440" anchor="b"/>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4800" spc="-1" strike="noStrike">
                <a:solidFill>
                  <a:srgbClr val="ffffff"/>
                </a:solidFill>
                <a:uFill>
                  <a:solidFill>
                    <a:srgbClr val="ffffff"/>
                  </a:solidFill>
                </a:uFill>
                <a:latin typeface="Roboto"/>
                <a:ea typeface="Roboto"/>
              </a:rPr>
              <a:t>    </a:t>
            </a:r>
            <a:r>
              <a:rPr b="0" lang="en-IN" sz="4800" spc="-1" strike="noStrike">
                <a:solidFill>
                  <a:srgbClr val="ffffff"/>
                </a:solidFill>
                <a:uFill>
                  <a:solidFill>
                    <a:srgbClr val="ffffff"/>
                  </a:solidFill>
                </a:uFill>
                <a:latin typeface="Roboto"/>
                <a:ea typeface="Roboto"/>
              </a:rPr>
              <a:t>Deloitte Technoutsav</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pPr algn="ctr">
              <a:lnSpc>
                <a:spcPct val="100000"/>
              </a:lnSpc>
            </a:pPr>
            <a:r>
              <a:rPr b="0" lang="en-IN" sz="4800" spc="-1" strike="noStrike">
                <a:solidFill>
                  <a:srgbClr val="ffffff"/>
                </a:solidFill>
                <a:uFill>
                  <a:solidFill>
                    <a:srgbClr val="ffffff"/>
                  </a:solidFill>
                </a:uFill>
                <a:latin typeface="Roboto"/>
                <a:ea typeface="Roboto"/>
              </a:rPr>
              <a:t>UIET_BigOh_3</a:t>
            </a:r>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471960" y="738720"/>
            <a:ext cx="8221320" cy="767160"/>
          </a:xfrm>
          <a:prstGeom prst="rect">
            <a:avLst/>
          </a:prstGeom>
          <a:noFill/>
          <a:ln>
            <a:noFill/>
          </a:ln>
        </p:spPr>
        <p:style>
          <a:lnRef idx="0"/>
          <a:fillRef idx="0"/>
          <a:effectRef idx="0"/>
          <a:fontRef idx="minor"/>
        </p:style>
        <p:txBody>
          <a:bodyPr lIns="90000" rIns="90000" tIns="91440" bIns="91440" anchor="b"/>
          <a:p>
            <a:pPr>
              <a:lnSpc>
                <a:spcPct val="100000"/>
              </a:lnSpc>
            </a:pPr>
            <a:r>
              <a:rPr b="0" lang="en-IN" sz="3200" spc="-1" strike="noStrike">
                <a:solidFill>
                  <a:srgbClr val="ffffff"/>
                </a:solidFill>
                <a:uFill>
                  <a:solidFill>
                    <a:srgbClr val="ffffff"/>
                  </a:solidFill>
                </a:uFill>
                <a:latin typeface="Roboto"/>
                <a:ea typeface="Roboto"/>
              </a:rPr>
              <a:t>Problem Statement</a:t>
            </a:r>
            <a:endParaRPr b="0" lang="en-IN" sz="1800" spc="-1" strike="noStrike">
              <a:solidFill>
                <a:srgbClr val="000000"/>
              </a:solidFill>
              <a:uFill>
                <a:solidFill>
                  <a:srgbClr val="ffffff"/>
                </a:solidFill>
              </a:uFill>
              <a:latin typeface="Arial"/>
            </a:endParaRPr>
          </a:p>
        </p:txBody>
      </p:sp>
      <p:sp>
        <p:nvSpPr>
          <p:cNvPr id="152" name="CustomShape 2"/>
          <p:cNvSpPr/>
          <p:nvPr/>
        </p:nvSpPr>
        <p:spPr>
          <a:xfrm>
            <a:off x="471960" y="1919160"/>
            <a:ext cx="8221320" cy="2709360"/>
          </a:xfrm>
          <a:prstGeom prst="rect">
            <a:avLst/>
          </a:prstGeom>
          <a:noFill/>
          <a:ln>
            <a:noFill/>
          </a:ln>
        </p:spPr>
        <p:style>
          <a:lnRef idx="0"/>
          <a:fillRef idx="0"/>
          <a:effectRef idx="0"/>
          <a:fontRef idx="minor"/>
        </p:style>
        <p:txBody>
          <a:bodyPr lIns="90000" rIns="90000" tIns="91440" bIns="91440"/>
          <a:p>
            <a:pPr>
              <a:lnSpc>
                <a:spcPct val="100000"/>
              </a:lnSpc>
            </a:pPr>
            <a:r>
              <a:rPr b="0" lang="en-IN" sz="1800" spc="-1" strike="noStrike">
                <a:solidFill>
                  <a:srgbClr val="737373"/>
                </a:solidFill>
                <a:uFill>
                  <a:solidFill>
                    <a:srgbClr val="ffffff"/>
                  </a:solidFill>
                </a:uFill>
                <a:latin typeface="Roboto"/>
                <a:ea typeface="Roboto"/>
              </a:rPr>
              <a:t>There are multiple sources of trending topics and articles each stating a different scenario or perspective on social media, blogs, online online newspapers etc. The readers are not sure of the closest situation due to these multiple viewpoints, reviews and portrayal and are often mislead from the actual information or scenario.</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471960" y="738720"/>
            <a:ext cx="8221320" cy="767160"/>
          </a:xfrm>
          <a:prstGeom prst="rect">
            <a:avLst/>
          </a:prstGeom>
          <a:noFill/>
          <a:ln>
            <a:noFill/>
          </a:ln>
        </p:spPr>
        <p:style>
          <a:lnRef idx="0"/>
          <a:fillRef idx="0"/>
          <a:effectRef idx="0"/>
          <a:fontRef idx="minor"/>
        </p:style>
        <p:txBody>
          <a:bodyPr lIns="90000" rIns="90000" tIns="91440" bIns="91440" anchor="b"/>
          <a:p>
            <a:pPr>
              <a:lnSpc>
                <a:spcPct val="100000"/>
              </a:lnSpc>
            </a:pPr>
            <a:r>
              <a:rPr b="0" lang="en-IN" sz="3200" spc="-1" strike="noStrike">
                <a:solidFill>
                  <a:srgbClr val="ffffff"/>
                </a:solidFill>
                <a:uFill>
                  <a:solidFill>
                    <a:srgbClr val="ffffff"/>
                  </a:solidFill>
                </a:uFill>
                <a:latin typeface="Roboto"/>
                <a:ea typeface="Roboto"/>
              </a:rPr>
              <a:t>Proposed Solution</a:t>
            </a:r>
            <a:endParaRPr b="0" lang="en-IN" sz="1800" spc="-1" strike="noStrike">
              <a:solidFill>
                <a:srgbClr val="000000"/>
              </a:solidFill>
              <a:uFill>
                <a:solidFill>
                  <a:srgbClr val="ffffff"/>
                </a:solidFill>
              </a:uFill>
              <a:latin typeface="Arial"/>
            </a:endParaRPr>
          </a:p>
        </p:txBody>
      </p:sp>
      <p:sp>
        <p:nvSpPr>
          <p:cNvPr id="154" name="CustomShape 2"/>
          <p:cNvSpPr/>
          <p:nvPr/>
        </p:nvSpPr>
        <p:spPr>
          <a:xfrm>
            <a:off x="471960" y="1919160"/>
            <a:ext cx="8221320" cy="2709360"/>
          </a:xfrm>
          <a:prstGeom prst="rect">
            <a:avLst/>
          </a:prstGeom>
          <a:noFill/>
          <a:ln>
            <a:noFill/>
          </a:ln>
        </p:spPr>
        <p:style>
          <a:lnRef idx="0"/>
          <a:fillRef idx="0"/>
          <a:effectRef idx="0"/>
          <a:fontRef idx="minor"/>
        </p:style>
        <p:txBody>
          <a:bodyPr lIns="90000" rIns="90000" tIns="91440" bIns="91440"/>
          <a:p>
            <a:pPr>
              <a:lnSpc>
                <a:spcPct val="100000"/>
              </a:lnSpc>
            </a:pPr>
            <a:r>
              <a:rPr b="0" lang="en-IN" sz="1800" spc="-1" strike="noStrike">
                <a:solidFill>
                  <a:srgbClr val="737373"/>
                </a:solidFill>
                <a:uFill>
                  <a:solidFill>
                    <a:srgbClr val="ffffff"/>
                  </a:solidFill>
                </a:uFill>
                <a:latin typeface="Roboto"/>
                <a:ea typeface="Roboto"/>
              </a:rPr>
              <a:t>The proposed solution involves extracting data from web via live streaming data from various social sites and Web Scraping from various Online Newspapers. Finally the collected data will be stored in Hadoop DFS and then processed and filtered using Mapreduce. The filtered data will then be summarized using Natural Language Processing and other Python Libraries. The summarized result will be visualized using various Data Visualization tools like R Studio , Seaborn, Matplotlib etc.</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737373"/>
                </a:solidFill>
                <a:uFill>
                  <a:solidFill>
                    <a:srgbClr val="ffffff"/>
                  </a:solidFill>
                </a:uFill>
                <a:latin typeface="Roboto"/>
                <a:ea typeface="Roboto"/>
              </a:rPr>
              <a:t>All these summarized information will be visible to the user on User Interface (Web or Android application).</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265680" y="1718280"/>
            <a:ext cx="4044600" cy="1706400"/>
          </a:xfrm>
          <a:prstGeom prst="rect">
            <a:avLst/>
          </a:prstGeom>
          <a:noFill/>
          <a:ln>
            <a:noFill/>
          </a:ln>
        </p:spPr>
        <p:style>
          <a:lnRef idx="0"/>
          <a:fillRef idx="0"/>
          <a:effectRef idx="0"/>
          <a:fontRef idx="minor"/>
        </p:style>
        <p:txBody>
          <a:bodyPr lIns="90000" rIns="90000" tIns="91440" bIns="91440" anchor="ctr"/>
          <a:p>
            <a:pPr algn="ctr">
              <a:lnSpc>
                <a:spcPct val="100000"/>
              </a:lnSpc>
            </a:pPr>
            <a:r>
              <a:rPr b="0" lang="en-IN" sz="4200" spc="-1" strike="noStrike">
                <a:solidFill>
                  <a:srgbClr val="424242"/>
                </a:solidFill>
                <a:uFill>
                  <a:solidFill>
                    <a:srgbClr val="ffffff"/>
                  </a:solidFill>
                </a:uFill>
                <a:latin typeface="Roboto"/>
                <a:ea typeface="Roboto"/>
              </a:rPr>
              <a:t>Tech Stack</a:t>
            </a:r>
            <a:endParaRPr b="0" lang="en-IN" sz="1800" spc="-1" strike="noStrike">
              <a:solidFill>
                <a:srgbClr val="000000"/>
              </a:solidFill>
              <a:uFill>
                <a:solidFill>
                  <a:srgbClr val="ffffff"/>
                </a:solidFill>
              </a:uFill>
              <a:latin typeface="Arial"/>
            </a:endParaRPr>
          </a:p>
        </p:txBody>
      </p:sp>
      <p:sp>
        <p:nvSpPr>
          <p:cNvPr id="156" name="CustomShape 2"/>
          <p:cNvSpPr/>
          <p:nvPr/>
        </p:nvSpPr>
        <p:spPr>
          <a:xfrm>
            <a:off x="4939560" y="724320"/>
            <a:ext cx="3836160" cy="3694320"/>
          </a:xfrm>
          <a:prstGeom prst="rect">
            <a:avLst/>
          </a:prstGeom>
          <a:noFill/>
          <a:ln>
            <a:noFill/>
          </a:ln>
        </p:spPr>
        <p:style>
          <a:lnRef idx="0"/>
          <a:fillRef idx="0"/>
          <a:effectRef idx="0"/>
          <a:fontRef idx="minor"/>
        </p:style>
        <p:txBody>
          <a:bodyPr lIns="90000" rIns="90000" tIns="91440" bIns="91440" anchor="ctr"/>
          <a:p>
            <a:pPr marL="457200" indent="-342360">
              <a:lnSpc>
                <a:spcPct val="100000"/>
              </a:lnSpc>
              <a:buClr>
                <a:srgbClr val="ffffff"/>
              </a:buClr>
              <a:buFont typeface="Roboto"/>
              <a:buChar char="●"/>
            </a:pPr>
            <a:r>
              <a:rPr b="0" lang="en-IN" sz="1800" spc="-1" strike="noStrike">
                <a:solidFill>
                  <a:srgbClr val="ffffff"/>
                </a:solidFill>
                <a:uFill>
                  <a:solidFill>
                    <a:srgbClr val="ffffff"/>
                  </a:solidFill>
                </a:uFill>
                <a:latin typeface="Roboto"/>
                <a:ea typeface="Roboto"/>
              </a:rPr>
              <a:t>GUI: Android Studio or HTML/CSS/JS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marL="457200" indent="-342360">
              <a:lnSpc>
                <a:spcPct val="100000"/>
              </a:lnSpc>
              <a:buClr>
                <a:srgbClr val="ffffff"/>
              </a:buClr>
              <a:buFont typeface="Roboto"/>
              <a:buChar char="●"/>
            </a:pPr>
            <a:r>
              <a:rPr b="0" lang="en-IN" sz="1800" spc="-1" strike="noStrike">
                <a:solidFill>
                  <a:srgbClr val="ffffff"/>
                </a:solidFill>
                <a:uFill>
                  <a:solidFill>
                    <a:srgbClr val="ffffff"/>
                  </a:solidFill>
                </a:uFill>
                <a:latin typeface="Roboto"/>
                <a:ea typeface="Roboto"/>
              </a:rPr>
              <a:t>Storage: Hadoop HDFS, MapReduce/Spark</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marL="457200" indent="-342360">
              <a:lnSpc>
                <a:spcPct val="100000"/>
              </a:lnSpc>
              <a:buClr>
                <a:srgbClr val="ffffff"/>
              </a:buClr>
              <a:buFont typeface="Roboto"/>
              <a:buChar char="●"/>
            </a:pPr>
            <a:r>
              <a:rPr b="0" lang="en-IN" sz="1800" spc="-1" strike="noStrike">
                <a:solidFill>
                  <a:srgbClr val="ffffff"/>
                </a:solidFill>
                <a:uFill>
                  <a:solidFill>
                    <a:srgbClr val="ffffff"/>
                  </a:solidFill>
                </a:uFill>
                <a:latin typeface="Roboto"/>
                <a:ea typeface="Roboto"/>
              </a:rPr>
              <a:t>Data Extraction: BeautifulSoup for Web Scraping, Flume, twython, etc.</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marL="457200" indent="-342360">
              <a:lnSpc>
                <a:spcPct val="100000"/>
              </a:lnSpc>
              <a:buClr>
                <a:srgbClr val="ffffff"/>
              </a:buClr>
              <a:buFont typeface="Roboto"/>
              <a:buChar char="●"/>
            </a:pPr>
            <a:r>
              <a:rPr b="0" lang="en-IN" sz="1800" spc="-1" strike="noStrike">
                <a:solidFill>
                  <a:srgbClr val="ffffff"/>
                </a:solidFill>
                <a:uFill>
                  <a:solidFill>
                    <a:srgbClr val="ffffff"/>
                  </a:solidFill>
                </a:uFill>
                <a:latin typeface="Roboto"/>
                <a:ea typeface="Roboto"/>
              </a:rPr>
              <a:t>Processing:R Studio, pandas, NLTK, Matplotlib, seaborn, guess-language, numpy, etc.</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340920" y="2198880"/>
            <a:ext cx="1871640" cy="744840"/>
          </a:xfrm>
          <a:prstGeom prst="homePlate">
            <a:avLst>
              <a:gd name="adj" fmla="val 50000"/>
            </a:avLst>
          </a:prstGeom>
          <a:solidFill>
            <a:schemeClr val="dk1"/>
          </a:solidFill>
          <a:ln w="9360">
            <a:solidFill>
              <a:schemeClr val="lt1"/>
            </a:solidFill>
            <a:round/>
          </a:ln>
        </p:spPr>
        <p:style>
          <a:lnRef idx="0"/>
          <a:fillRef idx="0"/>
          <a:effectRef idx="0"/>
          <a:fontRef idx="minor"/>
        </p:style>
      </p:sp>
      <p:sp>
        <p:nvSpPr>
          <p:cNvPr id="158" name="CustomShape 2"/>
          <p:cNvSpPr/>
          <p:nvPr/>
        </p:nvSpPr>
        <p:spPr>
          <a:xfrm>
            <a:off x="340920" y="2336400"/>
            <a:ext cx="1454760" cy="469800"/>
          </a:xfrm>
          <a:prstGeom prst="rect">
            <a:avLst/>
          </a:prstGeom>
          <a:noFill/>
          <a:ln>
            <a:noFill/>
          </a:ln>
        </p:spPr>
        <p:style>
          <a:lnRef idx="0"/>
          <a:fillRef idx="0"/>
          <a:effectRef idx="0"/>
          <a:fontRef idx="minor"/>
        </p:style>
        <p:txBody>
          <a:bodyPr lIns="90000" rIns="90000" tIns="91440" bIns="91440" anchor="ctr"/>
          <a:p>
            <a:pPr algn="ctr">
              <a:lnSpc>
                <a:spcPct val="100000"/>
              </a:lnSpc>
            </a:pPr>
            <a:r>
              <a:rPr b="0" lang="en-IN" sz="1800" spc="-1" strike="noStrike">
                <a:solidFill>
                  <a:srgbClr val="ffffff"/>
                </a:solidFill>
                <a:uFill>
                  <a:solidFill>
                    <a:srgbClr val="ffffff"/>
                  </a:solidFill>
                </a:uFill>
                <a:latin typeface="Roboto"/>
                <a:ea typeface="Roboto"/>
              </a:rPr>
              <a:t>Data Extraction</a:t>
            </a:r>
            <a:endParaRPr b="0" lang="en-IN" sz="1800" spc="-1" strike="noStrike">
              <a:solidFill>
                <a:srgbClr val="000000"/>
              </a:solidFill>
              <a:uFill>
                <a:solidFill>
                  <a:srgbClr val="ffffff"/>
                </a:solidFill>
              </a:uFill>
              <a:latin typeface="Arial"/>
            </a:endParaRPr>
          </a:p>
        </p:txBody>
      </p:sp>
      <p:sp>
        <p:nvSpPr>
          <p:cNvPr id="159" name="CustomShape 3"/>
          <p:cNvSpPr/>
          <p:nvPr/>
        </p:nvSpPr>
        <p:spPr>
          <a:xfrm>
            <a:off x="1012320" y="1649160"/>
            <a:ext cx="360" cy="554040"/>
          </a:xfrm>
          <a:custGeom>
            <a:avLst/>
            <a:gdLst/>
            <a:ahLst/>
            <a:rect l="l" t="t" r="r" b="b"/>
            <a:pathLst>
              <a:path w="21600" h="21600">
                <a:moveTo>
                  <a:pt x="0" y="0"/>
                </a:moveTo>
                <a:lnTo>
                  <a:pt x="21600" y="21600"/>
                </a:lnTo>
              </a:path>
            </a:pathLst>
          </a:custGeom>
          <a:noFill/>
          <a:ln w="9360">
            <a:solidFill>
              <a:schemeClr val="dk2"/>
            </a:solidFill>
            <a:round/>
          </a:ln>
        </p:spPr>
        <p:style>
          <a:lnRef idx="0"/>
          <a:fillRef idx="0"/>
          <a:effectRef idx="0"/>
          <a:fontRef idx="minor"/>
        </p:style>
      </p:sp>
      <p:sp>
        <p:nvSpPr>
          <p:cNvPr id="160" name="CustomShape 4"/>
          <p:cNvSpPr/>
          <p:nvPr/>
        </p:nvSpPr>
        <p:spPr>
          <a:xfrm>
            <a:off x="912960" y="1610280"/>
            <a:ext cx="198360" cy="198360"/>
          </a:xfrm>
          <a:prstGeom prst="ellipse">
            <a:avLst/>
          </a:prstGeom>
          <a:solidFill>
            <a:schemeClr val="accent6"/>
          </a:solidFill>
          <a:ln>
            <a:noFill/>
          </a:ln>
        </p:spPr>
        <p:style>
          <a:lnRef idx="0"/>
          <a:fillRef idx="0"/>
          <a:effectRef idx="0"/>
          <a:fontRef idx="minor"/>
        </p:style>
      </p:sp>
      <p:sp>
        <p:nvSpPr>
          <p:cNvPr id="161" name="CustomShape 5"/>
          <p:cNvSpPr/>
          <p:nvPr/>
        </p:nvSpPr>
        <p:spPr>
          <a:xfrm>
            <a:off x="318240" y="374760"/>
            <a:ext cx="2242080" cy="905760"/>
          </a:xfrm>
          <a:prstGeom prst="rect">
            <a:avLst/>
          </a:prstGeom>
          <a:noFill/>
          <a:ln>
            <a:noFill/>
          </a:ln>
        </p:spPr>
        <p:style>
          <a:lnRef idx="0"/>
          <a:fillRef idx="0"/>
          <a:effectRef idx="0"/>
          <a:fontRef idx="minor"/>
        </p:style>
        <p:txBody>
          <a:bodyPr lIns="90000" rIns="90000" tIns="91440" bIns="91440"/>
          <a:p>
            <a:pPr>
              <a:lnSpc>
                <a:spcPct val="100000"/>
              </a:lnSpc>
            </a:pPr>
            <a:r>
              <a:rPr b="0" lang="en-IN" sz="1600" spc="-1" strike="noStrike">
                <a:solidFill>
                  <a:srgbClr val="737373"/>
                </a:solidFill>
                <a:uFill>
                  <a:solidFill>
                    <a:srgbClr val="ffffff"/>
                  </a:solidFill>
                </a:uFill>
                <a:latin typeface="Roboto"/>
                <a:ea typeface="Roboto"/>
              </a:rPr>
              <a:t>Streaming data from social media, Web Scraping from online blogs and newspapers</a:t>
            </a:r>
            <a:endParaRPr b="0" lang="en-IN" sz="1800" spc="-1" strike="noStrike">
              <a:solidFill>
                <a:srgbClr val="000000"/>
              </a:solidFill>
              <a:uFill>
                <a:solidFill>
                  <a:srgbClr val="ffffff"/>
                </a:solidFill>
              </a:uFill>
              <a:latin typeface="Arial"/>
            </a:endParaRPr>
          </a:p>
        </p:txBody>
      </p:sp>
      <p:sp>
        <p:nvSpPr>
          <p:cNvPr id="162" name="CustomShape 6"/>
          <p:cNvSpPr/>
          <p:nvPr/>
        </p:nvSpPr>
        <p:spPr>
          <a:xfrm>
            <a:off x="1816920" y="2198880"/>
            <a:ext cx="2050560" cy="744840"/>
          </a:xfrm>
          <a:prstGeom prst="chevron">
            <a:avLst>
              <a:gd name="adj" fmla="val 50000"/>
            </a:avLst>
          </a:prstGeom>
          <a:solidFill>
            <a:schemeClr val="dk1"/>
          </a:solidFill>
          <a:ln w="9360">
            <a:solidFill>
              <a:schemeClr val="lt1"/>
            </a:solidFill>
            <a:round/>
          </a:ln>
        </p:spPr>
        <p:style>
          <a:lnRef idx="0"/>
          <a:fillRef idx="0"/>
          <a:effectRef idx="0"/>
          <a:fontRef idx="minor"/>
        </p:style>
      </p:sp>
      <p:sp>
        <p:nvSpPr>
          <p:cNvPr id="163" name="CustomShape 7"/>
          <p:cNvSpPr/>
          <p:nvPr/>
        </p:nvSpPr>
        <p:spPr>
          <a:xfrm>
            <a:off x="2126160" y="2336400"/>
            <a:ext cx="1314720" cy="469800"/>
          </a:xfrm>
          <a:prstGeom prst="rect">
            <a:avLst/>
          </a:prstGeom>
          <a:noFill/>
          <a:ln>
            <a:noFill/>
          </a:ln>
        </p:spPr>
        <p:style>
          <a:lnRef idx="0"/>
          <a:fillRef idx="0"/>
          <a:effectRef idx="0"/>
          <a:fontRef idx="minor"/>
        </p:style>
        <p:txBody>
          <a:bodyPr lIns="90000" rIns="90000" tIns="91440" bIns="91440" anchor="ctr"/>
          <a:p>
            <a:pPr algn="ctr">
              <a:lnSpc>
                <a:spcPct val="100000"/>
              </a:lnSpc>
            </a:pPr>
            <a:r>
              <a:rPr b="0" lang="en-IN" sz="1800" spc="-1" strike="noStrike">
                <a:solidFill>
                  <a:srgbClr val="ffffff"/>
                </a:solidFill>
                <a:uFill>
                  <a:solidFill>
                    <a:srgbClr val="ffffff"/>
                  </a:solidFill>
                </a:uFill>
                <a:latin typeface="Roboto"/>
                <a:ea typeface="Roboto"/>
              </a:rPr>
              <a:t>Storage</a:t>
            </a:r>
            <a:endParaRPr b="0" lang="en-IN" sz="1800" spc="-1" strike="noStrike">
              <a:solidFill>
                <a:srgbClr val="000000"/>
              </a:solidFill>
              <a:uFill>
                <a:solidFill>
                  <a:srgbClr val="ffffff"/>
                </a:solidFill>
              </a:uFill>
              <a:latin typeface="Arial"/>
            </a:endParaRPr>
          </a:p>
        </p:txBody>
      </p:sp>
      <p:sp>
        <p:nvSpPr>
          <p:cNvPr id="164" name="CustomShape 8"/>
          <p:cNvSpPr/>
          <p:nvPr/>
        </p:nvSpPr>
        <p:spPr>
          <a:xfrm rot="10800000">
            <a:off x="2366280" y="4048200"/>
            <a:ext cx="360" cy="554040"/>
          </a:xfrm>
          <a:custGeom>
            <a:avLst/>
            <a:gdLst/>
            <a:ahLst/>
            <a:rect l="l" t="t" r="r" b="b"/>
            <a:pathLst>
              <a:path w="21600" h="21600">
                <a:moveTo>
                  <a:pt x="0" y="0"/>
                </a:moveTo>
                <a:lnTo>
                  <a:pt x="21600" y="21600"/>
                </a:lnTo>
              </a:path>
            </a:pathLst>
          </a:custGeom>
          <a:noFill/>
          <a:ln w="9360">
            <a:solidFill>
              <a:schemeClr val="dk2"/>
            </a:solidFill>
            <a:round/>
          </a:ln>
        </p:spPr>
        <p:style>
          <a:lnRef idx="0"/>
          <a:fillRef idx="0"/>
          <a:effectRef idx="0"/>
          <a:fontRef idx="minor"/>
        </p:style>
      </p:sp>
      <p:sp>
        <p:nvSpPr>
          <p:cNvPr id="165" name="CustomShape 9"/>
          <p:cNvSpPr/>
          <p:nvPr/>
        </p:nvSpPr>
        <p:spPr>
          <a:xfrm flipH="1" rot="10800000">
            <a:off x="2663280" y="3731400"/>
            <a:ext cx="198360" cy="198360"/>
          </a:xfrm>
          <a:prstGeom prst="ellipse">
            <a:avLst/>
          </a:prstGeom>
          <a:solidFill>
            <a:schemeClr val="accent6"/>
          </a:solidFill>
          <a:ln>
            <a:noFill/>
          </a:ln>
        </p:spPr>
        <p:style>
          <a:lnRef idx="0"/>
          <a:fillRef idx="0"/>
          <a:effectRef idx="0"/>
          <a:fontRef idx="minor"/>
        </p:style>
      </p:sp>
      <p:sp>
        <p:nvSpPr>
          <p:cNvPr id="166" name="CustomShape 10"/>
          <p:cNvSpPr/>
          <p:nvPr/>
        </p:nvSpPr>
        <p:spPr>
          <a:xfrm>
            <a:off x="1524960" y="3452400"/>
            <a:ext cx="2242080" cy="905760"/>
          </a:xfrm>
          <a:prstGeom prst="rect">
            <a:avLst/>
          </a:prstGeom>
          <a:noFill/>
          <a:ln>
            <a:noFill/>
          </a:ln>
        </p:spPr>
        <p:style>
          <a:lnRef idx="0"/>
          <a:fillRef idx="0"/>
          <a:effectRef idx="0"/>
          <a:fontRef idx="minor"/>
        </p:style>
        <p:txBody>
          <a:bodyPr lIns="90000" rIns="90000" tIns="91440" bIns="91440"/>
          <a:p>
            <a:pPr>
              <a:lnSpc>
                <a:spcPct val="100000"/>
              </a:lnSpc>
            </a:pPr>
            <a:r>
              <a:rPr b="0" lang="en-IN" sz="1600" spc="-1" strike="noStrike">
                <a:solidFill>
                  <a:srgbClr val="737373"/>
                </a:solidFill>
                <a:uFill>
                  <a:solidFill>
                    <a:srgbClr val="ffffff"/>
                  </a:solidFill>
                </a:uFill>
                <a:latin typeface="Roboto"/>
                <a:ea typeface="Roboto"/>
              </a:rPr>
              <a:t>Storing data in Hadoop DFS</a:t>
            </a:r>
            <a:endParaRPr b="0" lang="en-IN" sz="1800" spc="-1" strike="noStrike">
              <a:solidFill>
                <a:srgbClr val="000000"/>
              </a:solidFill>
              <a:uFill>
                <a:solidFill>
                  <a:srgbClr val="ffffff"/>
                </a:solidFill>
              </a:uFill>
              <a:latin typeface="Arial"/>
            </a:endParaRPr>
          </a:p>
        </p:txBody>
      </p:sp>
      <p:sp>
        <p:nvSpPr>
          <p:cNvPr id="167" name="CustomShape 11"/>
          <p:cNvSpPr/>
          <p:nvPr/>
        </p:nvSpPr>
        <p:spPr>
          <a:xfrm>
            <a:off x="3471840" y="2198880"/>
            <a:ext cx="2050560" cy="744840"/>
          </a:xfrm>
          <a:prstGeom prst="chevron">
            <a:avLst>
              <a:gd name="adj" fmla="val 50000"/>
            </a:avLst>
          </a:prstGeom>
          <a:solidFill>
            <a:schemeClr val="dk1"/>
          </a:solidFill>
          <a:ln w="9360">
            <a:solidFill>
              <a:schemeClr val="lt1"/>
            </a:solidFill>
            <a:round/>
          </a:ln>
        </p:spPr>
        <p:style>
          <a:lnRef idx="0"/>
          <a:fillRef idx="0"/>
          <a:effectRef idx="0"/>
          <a:fontRef idx="minor"/>
        </p:style>
      </p:sp>
      <p:sp>
        <p:nvSpPr>
          <p:cNvPr id="168" name="CustomShape 12"/>
          <p:cNvSpPr/>
          <p:nvPr/>
        </p:nvSpPr>
        <p:spPr>
          <a:xfrm>
            <a:off x="3769560" y="2336400"/>
            <a:ext cx="1454760" cy="469800"/>
          </a:xfrm>
          <a:prstGeom prst="rect">
            <a:avLst/>
          </a:prstGeom>
          <a:noFill/>
          <a:ln>
            <a:noFill/>
          </a:ln>
        </p:spPr>
        <p:style>
          <a:lnRef idx="0"/>
          <a:fillRef idx="0"/>
          <a:effectRef idx="0"/>
          <a:fontRef idx="minor"/>
        </p:style>
        <p:txBody>
          <a:bodyPr lIns="90000" rIns="90000" tIns="91440" bIns="91440" anchor="ctr"/>
          <a:p>
            <a:pPr>
              <a:lnSpc>
                <a:spcPct val="100000"/>
              </a:lnSpc>
            </a:pPr>
            <a:r>
              <a:rPr b="0" lang="en-IN" sz="1800" spc="-1" strike="noStrike">
                <a:solidFill>
                  <a:srgbClr val="ffffff"/>
                </a:solidFill>
                <a:uFill>
                  <a:solidFill>
                    <a:srgbClr val="ffffff"/>
                  </a:solidFill>
                </a:uFill>
                <a:latin typeface="Roboto"/>
                <a:ea typeface="Roboto"/>
              </a:rPr>
              <a:t>Filtering of data</a:t>
            </a:r>
            <a:endParaRPr b="0" lang="en-IN" sz="1800" spc="-1" strike="noStrike">
              <a:solidFill>
                <a:srgbClr val="000000"/>
              </a:solidFill>
              <a:uFill>
                <a:solidFill>
                  <a:srgbClr val="ffffff"/>
                </a:solidFill>
              </a:uFill>
              <a:latin typeface="Arial"/>
            </a:endParaRPr>
          </a:p>
        </p:txBody>
      </p:sp>
      <p:sp>
        <p:nvSpPr>
          <p:cNvPr id="169" name="CustomShape 13"/>
          <p:cNvSpPr/>
          <p:nvPr/>
        </p:nvSpPr>
        <p:spPr>
          <a:xfrm>
            <a:off x="4158360" y="1649160"/>
            <a:ext cx="360" cy="554040"/>
          </a:xfrm>
          <a:custGeom>
            <a:avLst/>
            <a:gdLst/>
            <a:ahLst/>
            <a:rect l="l" t="t" r="r" b="b"/>
            <a:pathLst>
              <a:path w="21600" h="21600">
                <a:moveTo>
                  <a:pt x="0" y="0"/>
                </a:moveTo>
                <a:lnTo>
                  <a:pt x="21600" y="21600"/>
                </a:lnTo>
              </a:path>
            </a:pathLst>
          </a:custGeom>
          <a:noFill/>
          <a:ln w="9360">
            <a:solidFill>
              <a:schemeClr val="dk2"/>
            </a:solidFill>
            <a:round/>
          </a:ln>
        </p:spPr>
        <p:style>
          <a:lnRef idx="0"/>
          <a:fillRef idx="0"/>
          <a:effectRef idx="0"/>
          <a:fontRef idx="minor"/>
        </p:style>
      </p:sp>
      <p:sp>
        <p:nvSpPr>
          <p:cNvPr id="170" name="CustomShape 14"/>
          <p:cNvSpPr/>
          <p:nvPr/>
        </p:nvSpPr>
        <p:spPr>
          <a:xfrm>
            <a:off x="4058640" y="1610280"/>
            <a:ext cx="198360" cy="198360"/>
          </a:xfrm>
          <a:prstGeom prst="ellipse">
            <a:avLst/>
          </a:prstGeom>
          <a:solidFill>
            <a:schemeClr val="accent6"/>
          </a:solidFill>
          <a:ln>
            <a:noFill/>
          </a:ln>
        </p:spPr>
        <p:style>
          <a:lnRef idx="0"/>
          <a:fillRef idx="0"/>
          <a:effectRef idx="0"/>
          <a:fontRef idx="minor"/>
        </p:style>
      </p:sp>
      <p:sp>
        <p:nvSpPr>
          <p:cNvPr id="171" name="CustomShape 15"/>
          <p:cNvSpPr/>
          <p:nvPr/>
        </p:nvSpPr>
        <p:spPr>
          <a:xfrm>
            <a:off x="3730320" y="703800"/>
            <a:ext cx="2242080" cy="905760"/>
          </a:xfrm>
          <a:prstGeom prst="rect">
            <a:avLst/>
          </a:prstGeom>
          <a:noFill/>
          <a:ln>
            <a:noFill/>
          </a:ln>
        </p:spPr>
        <p:style>
          <a:lnRef idx="0"/>
          <a:fillRef idx="0"/>
          <a:effectRef idx="0"/>
          <a:fontRef idx="minor"/>
        </p:style>
        <p:txBody>
          <a:bodyPr lIns="90000" rIns="90000" tIns="91440" bIns="91440"/>
          <a:p>
            <a:pPr>
              <a:lnSpc>
                <a:spcPct val="100000"/>
              </a:lnSpc>
            </a:pPr>
            <a:r>
              <a:rPr b="0" lang="en-IN" sz="1600" spc="-1" strike="noStrike">
                <a:solidFill>
                  <a:srgbClr val="737373"/>
                </a:solidFill>
                <a:uFill>
                  <a:solidFill>
                    <a:srgbClr val="ffffff"/>
                  </a:solidFill>
                </a:uFill>
                <a:latin typeface="Roboto"/>
                <a:ea typeface="Roboto"/>
              </a:rPr>
              <a:t>Filtering the stored data using MapReduce/ Spark</a:t>
            </a:r>
            <a:endParaRPr b="0" lang="en-IN" sz="1800" spc="-1" strike="noStrike">
              <a:solidFill>
                <a:srgbClr val="000000"/>
              </a:solidFill>
              <a:uFill>
                <a:solidFill>
                  <a:srgbClr val="ffffff"/>
                </a:solidFill>
              </a:uFill>
              <a:latin typeface="Arial"/>
            </a:endParaRPr>
          </a:p>
        </p:txBody>
      </p:sp>
      <p:sp>
        <p:nvSpPr>
          <p:cNvPr id="172" name="CustomShape 16"/>
          <p:cNvSpPr/>
          <p:nvPr/>
        </p:nvSpPr>
        <p:spPr>
          <a:xfrm>
            <a:off x="5126760" y="2198880"/>
            <a:ext cx="2050560" cy="744840"/>
          </a:xfrm>
          <a:prstGeom prst="chevron">
            <a:avLst>
              <a:gd name="adj" fmla="val 50000"/>
            </a:avLst>
          </a:prstGeom>
          <a:solidFill>
            <a:schemeClr val="dk1"/>
          </a:solidFill>
          <a:ln w="9360">
            <a:solidFill>
              <a:schemeClr val="lt1"/>
            </a:solidFill>
            <a:round/>
          </a:ln>
        </p:spPr>
        <p:style>
          <a:lnRef idx="0"/>
          <a:fillRef idx="0"/>
          <a:effectRef idx="0"/>
          <a:fontRef idx="minor"/>
        </p:style>
      </p:sp>
      <p:sp>
        <p:nvSpPr>
          <p:cNvPr id="173" name="CustomShape 17"/>
          <p:cNvSpPr/>
          <p:nvPr/>
        </p:nvSpPr>
        <p:spPr>
          <a:xfrm>
            <a:off x="5597280" y="2336400"/>
            <a:ext cx="1419120" cy="469800"/>
          </a:xfrm>
          <a:prstGeom prst="rect">
            <a:avLst/>
          </a:prstGeom>
          <a:noFill/>
          <a:ln>
            <a:noFill/>
          </a:ln>
        </p:spPr>
        <p:style>
          <a:lnRef idx="0"/>
          <a:fillRef idx="0"/>
          <a:effectRef idx="0"/>
          <a:fontRef idx="minor"/>
        </p:style>
        <p:txBody>
          <a:bodyPr lIns="90000" rIns="90000" tIns="91440" bIns="91440" anchor="ctr"/>
          <a:p>
            <a:pPr algn="ctr">
              <a:lnSpc>
                <a:spcPct val="100000"/>
              </a:lnSpc>
            </a:pPr>
            <a:r>
              <a:rPr b="0" lang="en-IN" sz="1800" spc="-1" strike="noStrike">
                <a:solidFill>
                  <a:srgbClr val="ffffff"/>
                </a:solidFill>
                <a:uFill>
                  <a:solidFill>
                    <a:srgbClr val="ffffff"/>
                  </a:solidFill>
                </a:uFill>
                <a:latin typeface="Roboto"/>
                <a:ea typeface="Roboto"/>
              </a:rPr>
              <a:t> </a:t>
            </a:r>
            <a:r>
              <a:rPr b="0" lang="en-IN" sz="1800" spc="-1" strike="noStrike">
                <a:solidFill>
                  <a:srgbClr val="ffffff"/>
                </a:solidFill>
                <a:uFill>
                  <a:solidFill>
                    <a:srgbClr val="ffffff"/>
                  </a:solidFill>
                </a:uFill>
                <a:latin typeface="Roboto"/>
                <a:ea typeface="Roboto"/>
              </a:rPr>
              <a:t>Processing</a:t>
            </a:r>
            <a:endParaRPr b="0" lang="en-IN" sz="1800" spc="-1" strike="noStrike">
              <a:solidFill>
                <a:srgbClr val="000000"/>
              </a:solidFill>
              <a:uFill>
                <a:solidFill>
                  <a:srgbClr val="ffffff"/>
                </a:solidFill>
              </a:uFill>
              <a:latin typeface="Arial"/>
            </a:endParaRPr>
          </a:p>
        </p:txBody>
      </p:sp>
      <p:sp>
        <p:nvSpPr>
          <p:cNvPr id="174" name="CustomShape 18"/>
          <p:cNvSpPr/>
          <p:nvPr/>
        </p:nvSpPr>
        <p:spPr>
          <a:xfrm rot="10800000">
            <a:off x="6072840" y="4048200"/>
            <a:ext cx="360" cy="554040"/>
          </a:xfrm>
          <a:custGeom>
            <a:avLst/>
            <a:gdLst/>
            <a:ahLst/>
            <a:rect l="l" t="t" r="r" b="b"/>
            <a:pathLst>
              <a:path w="21600" h="21600">
                <a:moveTo>
                  <a:pt x="0" y="0"/>
                </a:moveTo>
                <a:lnTo>
                  <a:pt x="21600" y="21600"/>
                </a:lnTo>
              </a:path>
            </a:pathLst>
          </a:custGeom>
          <a:noFill/>
          <a:ln w="9360">
            <a:solidFill>
              <a:schemeClr val="dk2"/>
            </a:solidFill>
            <a:round/>
          </a:ln>
        </p:spPr>
        <p:style>
          <a:lnRef idx="0"/>
          <a:fillRef idx="0"/>
          <a:effectRef idx="0"/>
          <a:fontRef idx="minor"/>
        </p:style>
      </p:sp>
      <p:sp>
        <p:nvSpPr>
          <p:cNvPr id="175" name="CustomShape 19"/>
          <p:cNvSpPr/>
          <p:nvPr/>
        </p:nvSpPr>
        <p:spPr>
          <a:xfrm flipH="1" rot="10800000">
            <a:off x="6369840" y="3731400"/>
            <a:ext cx="198360" cy="198360"/>
          </a:xfrm>
          <a:prstGeom prst="ellipse">
            <a:avLst/>
          </a:prstGeom>
          <a:solidFill>
            <a:schemeClr val="accent6"/>
          </a:solidFill>
          <a:ln>
            <a:noFill/>
          </a:ln>
        </p:spPr>
        <p:style>
          <a:lnRef idx="0"/>
          <a:fillRef idx="0"/>
          <a:effectRef idx="0"/>
          <a:fontRef idx="minor"/>
        </p:style>
      </p:sp>
      <p:sp>
        <p:nvSpPr>
          <p:cNvPr id="176" name="CustomShape 20"/>
          <p:cNvSpPr/>
          <p:nvPr/>
        </p:nvSpPr>
        <p:spPr>
          <a:xfrm>
            <a:off x="5126760" y="3533400"/>
            <a:ext cx="2242080" cy="905760"/>
          </a:xfrm>
          <a:prstGeom prst="rect">
            <a:avLst/>
          </a:prstGeom>
          <a:noFill/>
          <a:ln>
            <a:noFill/>
          </a:ln>
        </p:spPr>
        <p:style>
          <a:lnRef idx="0"/>
          <a:fillRef idx="0"/>
          <a:effectRef idx="0"/>
          <a:fontRef idx="minor"/>
        </p:style>
        <p:txBody>
          <a:bodyPr lIns="90000" rIns="90000" tIns="91440" bIns="91440"/>
          <a:p>
            <a:pPr>
              <a:lnSpc>
                <a:spcPct val="100000"/>
              </a:lnSpc>
            </a:pPr>
            <a:r>
              <a:rPr b="0" lang="en-IN" sz="1600" spc="-1" strike="noStrike">
                <a:solidFill>
                  <a:srgbClr val="737373"/>
                </a:solidFill>
                <a:uFill>
                  <a:solidFill>
                    <a:srgbClr val="ffffff"/>
                  </a:solidFill>
                </a:uFill>
                <a:latin typeface="Roboto"/>
                <a:ea typeface="Roboto"/>
              </a:rPr>
              <a:t>Processing the data using NLTK and python libraries</a:t>
            </a:r>
            <a:endParaRPr b="0" lang="en-IN" sz="1800" spc="-1" strike="noStrike">
              <a:solidFill>
                <a:srgbClr val="000000"/>
              </a:solidFill>
              <a:uFill>
                <a:solidFill>
                  <a:srgbClr val="ffffff"/>
                </a:solidFill>
              </a:uFill>
              <a:latin typeface="Arial"/>
            </a:endParaRPr>
          </a:p>
        </p:txBody>
      </p:sp>
      <p:sp>
        <p:nvSpPr>
          <p:cNvPr id="177" name="CustomShape 21"/>
          <p:cNvSpPr/>
          <p:nvPr/>
        </p:nvSpPr>
        <p:spPr>
          <a:xfrm>
            <a:off x="6781680" y="2198880"/>
            <a:ext cx="2050560" cy="744840"/>
          </a:xfrm>
          <a:prstGeom prst="chevron">
            <a:avLst>
              <a:gd name="adj" fmla="val 50000"/>
            </a:avLst>
          </a:prstGeom>
          <a:solidFill>
            <a:schemeClr val="dk1"/>
          </a:solidFill>
          <a:ln w="9360">
            <a:solidFill>
              <a:schemeClr val="lt1"/>
            </a:solidFill>
            <a:round/>
          </a:ln>
        </p:spPr>
        <p:style>
          <a:lnRef idx="0"/>
          <a:fillRef idx="0"/>
          <a:effectRef idx="0"/>
          <a:fontRef idx="minor"/>
        </p:style>
      </p:sp>
      <p:sp>
        <p:nvSpPr>
          <p:cNvPr id="178" name="CustomShape 22"/>
          <p:cNvSpPr/>
          <p:nvPr/>
        </p:nvSpPr>
        <p:spPr>
          <a:xfrm>
            <a:off x="7111440" y="2336400"/>
            <a:ext cx="1314720" cy="469800"/>
          </a:xfrm>
          <a:prstGeom prst="rect">
            <a:avLst/>
          </a:prstGeom>
          <a:noFill/>
          <a:ln>
            <a:noFill/>
          </a:ln>
        </p:spPr>
        <p:style>
          <a:lnRef idx="0"/>
          <a:fillRef idx="0"/>
          <a:effectRef idx="0"/>
          <a:fontRef idx="minor"/>
        </p:style>
        <p:txBody>
          <a:bodyPr lIns="90000" rIns="90000" tIns="91440" bIns="91440" anchor="ctr"/>
          <a:p>
            <a:pPr algn="ctr">
              <a:lnSpc>
                <a:spcPct val="100000"/>
              </a:lnSpc>
            </a:pPr>
            <a:r>
              <a:rPr b="0" lang="en-IN" sz="1800" spc="-1" strike="noStrike">
                <a:solidFill>
                  <a:srgbClr val="ffffff"/>
                </a:solidFill>
                <a:uFill>
                  <a:solidFill>
                    <a:srgbClr val="ffffff"/>
                  </a:solidFill>
                </a:uFill>
                <a:latin typeface="Roboto"/>
                <a:ea typeface="Roboto"/>
              </a:rPr>
              <a:t>Result</a:t>
            </a:r>
            <a:endParaRPr b="0" lang="en-IN" sz="1800" spc="-1" strike="noStrike">
              <a:solidFill>
                <a:srgbClr val="000000"/>
              </a:solidFill>
              <a:uFill>
                <a:solidFill>
                  <a:srgbClr val="ffffff"/>
                </a:solidFill>
              </a:uFill>
              <a:latin typeface="Arial"/>
            </a:endParaRPr>
          </a:p>
        </p:txBody>
      </p:sp>
      <p:sp>
        <p:nvSpPr>
          <p:cNvPr id="179" name="CustomShape 23"/>
          <p:cNvSpPr/>
          <p:nvPr/>
        </p:nvSpPr>
        <p:spPr>
          <a:xfrm>
            <a:off x="7769160" y="1649160"/>
            <a:ext cx="360" cy="554040"/>
          </a:xfrm>
          <a:custGeom>
            <a:avLst/>
            <a:gdLst/>
            <a:ahLst/>
            <a:rect l="l" t="t" r="r" b="b"/>
            <a:pathLst>
              <a:path w="21600" h="21600">
                <a:moveTo>
                  <a:pt x="0" y="0"/>
                </a:moveTo>
                <a:lnTo>
                  <a:pt x="21600" y="21600"/>
                </a:lnTo>
              </a:path>
            </a:pathLst>
          </a:custGeom>
          <a:noFill/>
          <a:ln w="9360">
            <a:solidFill>
              <a:schemeClr val="dk2"/>
            </a:solidFill>
            <a:round/>
          </a:ln>
        </p:spPr>
        <p:style>
          <a:lnRef idx="0"/>
          <a:fillRef idx="0"/>
          <a:effectRef idx="0"/>
          <a:fontRef idx="minor"/>
        </p:style>
      </p:sp>
      <p:sp>
        <p:nvSpPr>
          <p:cNvPr id="180" name="CustomShape 24"/>
          <p:cNvSpPr/>
          <p:nvPr/>
        </p:nvSpPr>
        <p:spPr>
          <a:xfrm>
            <a:off x="7669800" y="1610280"/>
            <a:ext cx="198360" cy="198360"/>
          </a:xfrm>
          <a:prstGeom prst="ellipse">
            <a:avLst/>
          </a:prstGeom>
          <a:solidFill>
            <a:schemeClr val="accent6"/>
          </a:solidFill>
          <a:ln>
            <a:noFill/>
          </a:ln>
        </p:spPr>
        <p:style>
          <a:lnRef idx="0"/>
          <a:fillRef idx="0"/>
          <a:effectRef idx="0"/>
          <a:fontRef idx="minor"/>
        </p:style>
      </p:sp>
      <p:sp>
        <p:nvSpPr>
          <p:cNvPr id="181" name="CustomShape 25"/>
          <p:cNvSpPr/>
          <p:nvPr/>
        </p:nvSpPr>
        <p:spPr>
          <a:xfrm>
            <a:off x="6685920" y="571320"/>
            <a:ext cx="2242080" cy="905760"/>
          </a:xfrm>
          <a:prstGeom prst="rect">
            <a:avLst/>
          </a:prstGeom>
          <a:noFill/>
          <a:ln>
            <a:noFill/>
          </a:ln>
        </p:spPr>
        <p:style>
          <a:lnRef idx="0"/>
          <a:fillRef idx="0"/>
          <a:effectRef idx="0"/>
          <a:fontRef idx="minor"/>
        </p:style>
        <p:txBody>
          <a:bodyPr lIns="90000" rIns="90000" tIns="91440" bIns="91440"/>
          <a:p>
            <a:pPr>
              <a:lnSpc>
                <a:spcPct val="100000"/>
              </a:lnSpc>
            </a:pPr>
            <a:r>
              <a:rPr b="0" lang="en-IN" sz="1600" spc="-1" strike="noStrike">
                <a:solidFill>
                  <a:srgbClr val="737373"/>
                </a:solidFill>
                <a:uFill>
                  <a:solidFill>
                    <a:srgbClr val="ffffff"/>
                  </a:solidFill>
                </a:uFill>
                <a:latin typeface="Roboto"/>
                <a:ea typeface="Roboto"/>
              </a:rPr>
              <a:t>Displaying the summarized information on a GUI</a:t>
            </a:r>
            <a:endParaRPr b="0" lang="en-IN"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2018-04-09T20:13:18Z</dcterms:modified>
  <cp:revision>2</cp:revision>
  <dc:subject/>
  <dc:title/>
</cp:coreProperties>
</file>