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igitalocean.com/community/tutorials/how-to-install-hadoop-in-stand-alone-mode-on-ubuntu-16-04" TargetMode="External"/><Relationship Id="rId4" Type="http://schemas.openxmlformats.org/officeDocument/2006/relationships/hyperlink" Target="http://www.michael-noll.com/tutorials/running-hadoop-on-ubuntu-linux-single-node-clust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-flair.training/blogs/apache-flume-installation-tutorial/" TargetMode="External"/><Relationship Id="rId4" Type="http://schemas.openxmlformats.org/officeDocument/2006/relationships/hyperlink" Target="https://acadgild.com/blog/loading-files-into-hdfs-using-flumes-spool-directory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ltk.org/install.html" TargetMode="External"/><Relationship Id="rId4" Type="http://schemas.openxmlformats.org/officeDocument/2006/relationships/hyperlink" Target="https://pythonprogramming.net/tokenizing-words-sentences-nltk-tutorial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Guide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UIET_BigOh_3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u="sng"/>
              <a:t>Big Data Tools :</a:t>
            </a:r>
            <a:endParaRPr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Apache Hadoop :</a:t>
            </a:r>
            <a:br>
              <a:rPr lang="en"/>
            </a:br>
            <a:r>
              <a:rPr lang="en"/>
              <a:t>Apache Flume:</a:t>
            </a:r>
            <a:br>
              <a:rPr lang="en"/>
            </a:b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u="sng"/>
              <a:t>NLP Tools :</a:t>
            </a:r>
            <a:endParaRPr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Natural Language ToolKit ( NLTK 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br>
              <a:rPr lang="en"/>
            </a:br>
            <a:r>
              <a:rPr lang="en" u="sng"/>
              <a:t>Python libraries </a:t>
            </a:r>
            <a:endParaRPr u="sng"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240950" y="15694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required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Hadoop</a:t>
            </a:r>
            <a:endParaRPr/>
          </a:p>
        </p:txBody>
      </p:sp>
      <p:sp>
        <p:nvSpPr>
          <p:cNvPr id="76" name="Shape 76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D966"/>
                </a:solidFill>
              </a:rPr>
              <a:t>Pre-requisites</a:t>
            </a:r>
            <a:endParaRPr sz="2400">
              <a:solidFill>
                <a:srgbClr val="FFD966"/>
              </a:solidFill>
            </a:endParaRPr>
          </a:p>
        </p:txBody>
      </p:sp>
      <p:cxnSp>
        <p:nvCxnSpPr>
          <p:cNvPr id="77" name="Shape 77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Shape 78"/>
          <p:cNvSpPr txBox="1"/>
          <p:nvPr>
            <p:ph idx="4294967295" type="body"/>
          </p:nvPr>
        </p:nvSpPr>
        <p:spPr>
          <a:xfrm>
            <a:off x="213650" y="1904155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Ubuntu LTS</a:t>
            </a:r>
            <a:endParaRPr sz="1400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Latest Java JDK</a:t>
            </a:r>
            <a:endParaRPr sz="1400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D966"/>
                </a:solidFill>
              </a:rPr>
              <a:t>Links to install</a:t>
            </a:r>
            <a:endParaRPr sz="2400">
              <a:solidFill>
                <a:srgbClr val="FFD966"/>
              </a:solidFill>
            </a:endParaRPr>
          </a:p>
        </p:txBody>
      </p:sp>
      <p:cxnSp>
        <p:nvCxnSpPr>
          <p:cNvPr id="80" name="Shape 80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DigitalOcean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Michael noll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Flume</a:t>
            </a:r>
            <a:endParaRPr/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D966"/>
                </a:solidFill>
              </a:rPr>
              <a:t>Pre-requisites</a:t>
            </a:r>
            <a:endParaRPr sz="2400">
              <a:solidFill>
                <a:srgbClr val="FFD966"/>
              </a:solidFill>
            </a:endParaRPr>
          </a:p>
        </p:txBody>
      </p:sp>
      <p:cxnSp>
        <p:nvCxnSpPr>
          <p:cNvPr id="88" name="Shape 88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213650" y="1904155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Ubuntu LTS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Hadoop installed ( standalone mode )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D966"/>
                </a:solidFill>
              </a:rPr>
              <a:t>Links to install</a:t>
            </a:r>
            <a:endParaRPr sz="2400">
              <a:solidFill>
                <a:srgbClr val="FFD966"/>
              </a:solidFill>
            </a:endParaRPr>
          </a:p>
        </p:txBody>
      </p:sp>
      <p:cxnSp>
        <p:nvCxnSpPr>
          <p:cNvPr id="91" name="Shape 91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Data Flair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getting started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Toolkit ( NLTK )</a:t>
            </a:r>
            <a:endParaRPr/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D966"/>
                </a:solidFill>
              </a:rPr>
              <a:t>Pre-requisites</a:t>
            </a:r>
            <a:endParaRPr sz="2400">
              <a:solidFill>
                <a:srgbClr val="FFD966"/>
              </a:solidFill>
            </a:endParaRPr>
          </a:p>
        </p:txBody>
      </p:sp>
      <p:cxnSp>
        <p:nvCxnSpPr>
          <p:cNvPr id="99" name="Shape 99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213650" y="1904155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Ubuntu LTS</a:t>
            </a:r>
            <a:endParaRPr sz="1400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Python ( &gt; 2.7)</a:t>
            </a:r>
            <a:endParaRPr sz="1400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Pip installed</a:t>
            </a:r>
            <a:endParaRPr sz="1400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Numpy installed</a:t>
            </a:r>
            <a:endParaRPr sz="1400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D966"/>
                </a:solidFill>
              </a:rPr>
              <a:t>Links to install</a:t>
            </a:r>
            <a:endParaRPr sz="2400">
              <a:solidFill>
                <a:srgbClr val="FFD966"/>
              </a:solidFill>
            </a:endParaRPr>
          </a:p>
        </p:txBody>
      </p:sp>
      <p:cxnSp>
        <p:nvCxnSpPr>
          <p:cNvPr id="102" name="Shape 102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Documentation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getting started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</a:t>
            </a:r>
            <a:endParaRPr/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311700" y="1195200"/>
            <a:ext cx="52530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D966"/>
                </a:solidFill>
              </a:rPr>
              <a:t>Using pip install the following :</a:t>
            </a:r>
            <a:endParaRPr sz="2400">
              <a:solidFill>
                <a:srgbClr val="FFD966"/>
              </a:solidFill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201375" y="1904151"/>
            <a:ext cx="3755100" cy="22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Twython and Tweepy</a:t>
            </a:r>
            <a:endParaRPr sz="1400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BeautifulSoup</a:t>
            </a:r>
            <a:endParaRPr sz="1400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python-tk</a:t>
            </a:r>
            <a:endParaRPr sz="1400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gensim</a:t>
            </a:r>
            <a:endParaRPr sz="1400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search_google</a:t>
            </a:r>
            <a:endParaRPr sz="1400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urllib  </a:t>
            </a:r>
            <a:endParaRPr sz="1400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nltk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12" name="Shape 112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