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GB" sz="2400" dirty="0"/>
              <a:t>CHARULATHA A </a:t>
            </a:r>
            <a:endParaRPr lang="en-US" sz="2400" dirty="0"/>
          </a:p>
          <a:p>
            <a:r>
              <a:rPr lang="en-US" sz="2400" dirty="0"/>
              <a:t>REGISTER NO</a:t>
            </a:r>
            <a:r>
              <a:rPr lang="en-GB" sz="2400" dirty="0"/>
              <a:t>     </a:t>
            </a:r>
            <a:r>
              <a:rPr lang="en-US" sz="2400" dirty="0"/>
              <a:t>: 3122</a:t>
            </a:r>
            <a:r>
              <a:rPr lang="en-GB" sz="2400" dirty="0"/>
              <a:t>10740</a:t>
            </a:r>
          </a:p>
          <a:p>
            <a:r>
              <a:rPr lang="en-GB" sz="2400" dirty="0"/>
              <a:t>NM ID                  : BB801D3B80C014AB1564BD1436BA312F</a:t>
            </a:r>
            <a:endParaRPr lang="en-US" sz="2400" dirty="0"/>
          </a:p>
          <a:p>
            <a:r>
              <a:rPr lang="en-US" sz="2400" dirty="0"/>
              <a:t>DEPARTMENT</a:t>
            </a:r>
            <a:r>
              <a:rPr lang="en-GB" sz="2400" dirty="0"/>
              <a:t>.   </a:t>
            </a:r>
            <a:r>
              <a:rPr lang="en-US" sz="2400" dirty="0"/>
              <a:t>: BCOM(ACCOUNTING AND FINANCE)</a:t>
            </a:r>
          </a:p>
          <a:p>
            <a:r>
              <a:rPr lang="en-US" sz="2400" dirty="0"/>
              <a:t>COLLEGE</a:t>
            </a:r>
            <a:r>
              <a:rPr lang="en-GB" sz="2400" dirty="0"/>
              <a:t>             </a:t>
            </a:r>
            <a:r>
              <a:rPr lang="en-US" sz="2400" dirty="0"/>
              <a:t>: </a:t>
            </a:r>
            <a:r>
              <a:rPr lang="en-GB" sz="2400" dirty="0"/>
              <a:t>BHAKTAVATSALAM MEMORIAL </a:t>
            </a:r>
            <a:r>
              <a:rPr lang="en-US" sz="2400" dirty="0"/>
              <a:t>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charulathaarumugam223@gmail.com</cp:lastModifiedBy>
  <cp:revision>17</cp:revision>
  <dcterms:created xsi:type="dcterms:W3CDTF">2024-03-29T15:07:22Z</dcterms:created>
  <dcterms:modified xsi:type="dcterms:W3CDTF">2024-08-31T02:54:14Z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