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CHARU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LATHA L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312214335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A9DE7CE870F870C9EDE438C2A1689A85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603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52</cp:revision>
  <dcterms:created xsi:type="dcterms:W3CDTF">2024-03-29T15:07:22Z</dcterms:created>
  <dcterms:modified xsi:type="dcterms:W3CDTF">2024-08-30T08:41:10Z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