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0406-8AC7-82E3-80E3-56A999C96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00693-C606-3956-AE69-155F2E52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5A53-731B-2A43-6686-46502349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48CD-D627-6462-866A-08A07CCF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4735-C03C-4AC5-6489-DBC2F51D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3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F846-E88C-C5D8-5340-359EDF34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A074D-781D-0E7D-D145-F4692C77B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FC77-2A0C-67A9-9551-EA296C5C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DE69-F1F1-C1CD-2F6B-819FE4BA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18C7-11EE-22D1-E5B7-576B5F07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2FDB6-FC77-4C7C-9ACE-1E63AA7EC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02714-8191-AEE4-7E21-49D6A417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48FD-E72E-444B-9F7F-2FAFD0C6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4F98-07A4-E85A-F661-F930A8E0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6A0D-6022-4635-E4D5-973250C2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1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4886-61BE-EE41-3EE9-52716620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B210-75AD-B67E-7AE6-22B52B3A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C2D3-7354-F609-6D64-E1962B1E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6425-3331-0B0E-FB4C-46E98170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B0C9-A592-8604-E34D-5B94DB25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1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C0A0-EFB4-8A55-9A15-2F51D4CA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92AAF-C8C0-8941-D251-536D1F1C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E6AE-ACC0-E069-5E3D-663C4256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53157-0C8B-2460-DE85-35FE32FC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5B8C-2513-8144-470B-E0142EE0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1DFE-9455-0E81-6B07-91FE7AEB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368C-948B-3313-5A8C-599A10E3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D44DC-719E-72C9-5372-A7E46D1F8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548A-D77D-2BEF-51C6-C46700AB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43F2-E924-7014-16C3-F3CCE1FC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5793-B30B-282A-D553-E689197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0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7AF2-B8D6-D3F6-3633-439A0290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E323-A8EA-7CAE-BC33-A50C7078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51761-E3B1-8A44-323C-3C34908F9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09A90-2E09-E390-2CEE-D7B5FBBB1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43CAE-2629-E7FA-9379-1C023D98A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3EEC8-43A7-188F-8997-6076ACD6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84812-D92E-C3E7-52A0-E6D0FD22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52517-BF35-1385-7CF6-42CEA5CD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9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CB5E-9A77-0F57-1981-4A8D221F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531-2BD2-38EB-F917-7A70C5B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3660-9645-0F95-77A4-7223D381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8B777-A605-AE56-AB01-C5C483B2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2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069E-FDC4-8C3D-130B-D492DF34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95E16-D988-EA31-F770-6FAF1EB4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C3813-4857-F4A0-5AC5-A0CE5C01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6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71BE-1370-B54B-6103-30A5B3B1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E357-2047-CC6A-5797-DC64D122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F0C59-BE15-26E4-BDB4-262C4F99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EC94-0768-DD2C-E084-C63142D4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CE079-3FC5-AD50-3F01-DD6482C7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1B76-8F45-F0E3-ADA2-8CBCA4DB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0E82-5DBA-1D9B-5418-FFDEB175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51C8F-22C4-EE3D-F452-14E535A14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3344-BEDE-B0E0-33FE-D4572A90E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471E4-8BA4-3254-2EBC-4257122B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D25FB-1348-9ADE-9AFA-02016468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D10EF-4CB1-CC87-4935-47806521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0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AA0B1-6DE4-ECF7-A1E8-967A1186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81787-11C4-5461-3E5A-E28AE11F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A92C2-04B6-F945-F019-051EAFF08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8995-1F1A-4D2E-BD34-1D343E7B804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0FED-1EAE-86C2-24CA-86B994871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4502-5874-BA20-22FF-758CF8D19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58DE-EB1E-4404-93EE-55E826440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7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2" y="-1"/>
            <a:ext cx="10177670" cy="334851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LITERATURE SURVEY:</a:t>
            </a:r>
            <a:endParaRPr lang="en-IN" sz="20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71530"/>
              </p:ext>
            </p:extLst>
          </p:nvPr>
        </p:nvGraphicFramePr>
        <p:xfrm>
          <a:off x="502275" y="407970"/>
          <a:ext cx="11192112" cy="635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4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Name of the Paper with author name and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321">
                <a:tc>
                  <a:txBody>
                    <a:bodyPr/>
                    <a:lstStyle/>
                    <a:p>
                      <a:r>
                        <a:rPr lang="en-US" dirty="0"/>
                        <a:t>Child Safety Wearable Device/ </a:t>
                      </a:r>
                      <a:r>
                        <a:rPr lang="en-US" dirty="0" err="1"/>
                        <a:t>V.Lavanya</a:t>
                      </a:r>
                      <a:r>
                        <a:rPr lang="en-US" dirty="0"/>
                        <a:t> , C . </a:t>
                      </a:r>
                      <a:r>
                        <a:rPr lang="en-US" dirty="0" err="1"/>
                        <a:t>Meenambigai</a:t>
                      </a:r>
                      <a:r>
                        <a:rPr lang="en-US" dirty="0"/>
                        <a:t> , M.Suriyaa-2019 March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Parents get an alert message for the registered phone</a:t>
                      </a:r>
                      <a:r>
                        <a:rPr lang="en-US" baseline="0" dirty="0"/>
                        <a:t> number.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They receive a Graphical Representation .It use to reduce rape, violence, theft etc.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Images of the children are not captured.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386">
                <a:tc>
                  <a:txBody>
                    <a:bodyPr/>
                    <a:lstStyle/>
                    <a:p>
                      <a:r>
                        <a:rPr lang="en-US" dirty="0"/>
                        <a:t>Smart IOT Device for Child Safety and Tracking/M Nandini Priyanka, </a:t>
                      </a:r>
                      <a:r>
                        <a:rPr lang="en-US" dirty="0" err="1"/>
                        <a:t>S.Murugan</a:t>
                      </a:r>
                      <a:r>
                        <a:rPr lang="en-US" dirty="0"/>
                        <a:t>, E Kusuma Kumari-2019 June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It help the parents to locate and monitor the child.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MMS indicating</a:t>
                      </a:r>
                      <a:r>
                        <a:rPr lang="en-US" baseline="0" dirty="0"/>
                        <a:t> an image captured by the serial camera is also sent.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It not help the parents to identify the location of the children.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6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Survey on Child Safety Wearable Device Using IOT Sensors and Cloud Computing/Prakriti Agarwal, R Ramya, Rachana Ravikumar-2020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It provide information about parameters like Temperature, UV, Location</a:t>
                      </a:r>
                      <a:r>
                        <a:rPr lang="en-US" baseline="0" dirty="0"/>
                        <a:t> etc.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The recorded values are stored on the cloud.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It cannot be used to monitor the children remotely.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9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IOT Based Child Security Monitoring System/Lai Yi Heng, </a:t>
                      </a:r>
                      <a:r>
                        <a:rPr lang="en-US" dirty="0" err="1"/>
                        <a:t>Intan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Farahana</a:t>
                      </a:r>
                      <a:r>
                        <a:rPr lang="en-US" dirty="0"/>
                        <a:t> Binti Kamsin-2021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Child safety  can be ensured and crime rate will be reduced.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It assists parents to monitor their children remotely.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/>
                        <a:t>It does not contain sufficient function to operates like a mobile phone.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9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LITERATURE SURVEY: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SURVEY:</dc:title>
  <dc:creator>lenovo</dc:creator>
  <cp:lastModifiedBy>FT44161 Kamala varthini.G</cp:lastModifiedBy>
  <cp:revision>6</cp:revision>
  <dcterms:created xsi:type="dcterms:W3CDTF">2022-09-11T04:52:11Z</dcterms:created>
  <dcterms:modified xsi:type="dcterms:W3CDTF">2022-09-14T06:12:58Z</dcterms:modified>
</cp:coreProperties>
</file>