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95" r:id="rId2"/>
    <p:sldId id="29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4674"/>
  </p:normalViewPr>
  <p:slideViewPr>
    <p:cSldViewPr snapToGrid="0" snapToObjects="1">
      <p:cViewPr varScale="1">
        <p:scale>
          <a:sx n="144" d="100"/>
          <a:sy n="144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7594F-C247-EA43-95BD-49CA62110413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C9C4E-6B58-824C-8290-C3C0976555B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309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Shape 240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7" name="Shape 240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8" name="Shape 240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1458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Shape 240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7" name="Shape 240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8" name="Shape 240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9476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3DA6-2286-7B40-9EDE-118CD82F7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669DC-A31D-2F46-A05D-CB1B2074D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956C9-7E2F-F249-BF67-19D30165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E28D-ED3F-C74E-8FD3-00660C2F802D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C6E9F-2688-9A48-9DBB-05E76494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68472-BD8B-AF41-89ED-F5484DCB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6D4F-2E16-1848-8DB9-0CFF096F2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07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B954-5DCF-B948-A031-3F29F101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724A3-E36C-8E41-927C-D0DC60803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D28A-7C76-AE4F-AB4C-FC1108A0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E28D-ED3F-C74E-8FD3-00660C2F802D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17D72-E8DF-3D41-806C-D04880A3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58568-270B-AE49-A683-E06CFC25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6D4F-2E16-1848-8DB9-0CFF096F2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00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BC24B-3291-4C4C-972A-97159039F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89F36-0DF5-E840-ADE5-03FC5BACF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FED25-1FE9-9547-A27E-DE748C6B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E28D-ED3F-C74E-8FD3-00660C2F802D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82E62-7024-0E4D-9175-89E71387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85BCD-3DDB-714E-9CF8-4321F2A9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6D4F-2E16-1848-8DB9-0CFF096F2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849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Titles Only No Footer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79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2D42-3B71-2548-B2EE-3C9B096E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39130-60F4-A941-AF41-375F7B0EF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C6D26-0923-F149-B9A1-3E0DB5F6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E28D-ED3F-C74E-8FD3-00660C2F802D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B2C9C-6808-A647-9DF1-59AAE20F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E0033-F864-684C-AD2F-ABEA4B24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6D4F-2E16-1848-8DB9-0CFF096F2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79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C803-95ED-374B-961A-166E814C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C4732-AAD1-2040-BC1C-2FA8AB246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712C-872C-FE45-B493-6188204B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E28D-ED3F-C74E-8FD3-00660C2F802D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311CE-5FAD-CE4E-B952-5B84890D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93EC6-01E2-7546-9C7A-67E866B3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6D4F-2E16-1848-8DB9-0CFF096F2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98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2659-038C-7F49-8C22-178B49D4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C79D1-C575-F640-B597-731717D7C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5B62A-EDD5-FE46-9DDF-FC8CD53B2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1D7FC-3ADA-EA4A-9EBD-65E02879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E28D-ED3F-C74E-8FD3-00660C2F802D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1D43E-4229-8A40-9815-166D46C5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DF0EA-A0DF-A94A-AA21-658A23FB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6D4F-2E16-1848-8DB9-0CFF096F2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67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C540-FCFA-8E4B-96E6-6DB6F6CF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61BC3-5691-8745-B976-3B72803B4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935EC-989F-E04E-9766-A2256AA65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66E04-001D-2E41-9CC8-DA1BD89FB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C9CD7-B858-8443-9F7E-7AA1DA0D0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20A88-2A85-9E4F-8072-13E2E91F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E28D-ED3F-C74E-8FD3-00660C2F802D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596534-9CF4-244E-AFF3-7912ACB4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D1666-D492-9644-8532-D100DE7F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6D4F-2E16-1848-8DB9-0CFF096F2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51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8080-BFD9-FB4B-B825-B8E49DC6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049C1-7680-7441-A5F2-2D6871AB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E28D-ED3F-C74E-8FD3-00660C2F802D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083AD-E980-174E-84B8-3C79225F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E6C83-BD29-374E-8259-358E86EC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6D4F-2E16-1848-8DB9-0CFF096F2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36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6615B-D422-5542-B51A-611FE1D2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E28D-ED3F-C74E-8FD3-00660C2F802D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A4BC5-AE69-8D4F-AD98-4B4FA965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B58D5-8E0D-134C-8064-ADCD0E19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6D4F-2E16-1848-8DB9-0CFF096F2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91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59FA-4DE1-2C42-937F-CD403625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9BF0A-E829-454C-BF62-0416A681C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7A9CA-FA75-9E4B-B7A7-141C1F229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BD222-27E8-404E-8D00-38E8298F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E28D-ED3F-C74E-8FD3-00660C2F802D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B87F3-4F44-5F41-8DBC-6008C3DF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D9380-BD68-234A-B38D-0D9A6165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6D4F-2E16-1848-8DB9-0CFF096F2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17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7D1E-5836-6E46-B917-EFF7BA40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3F7DB-BA8F-B443-981D-1734D7E20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02A4A-402B-734F-A56A-0C6C579CC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483F1-BAF8-784D-972E-C29AAA6D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E28D-ED3F-C74E-8FD3-00660C2F802D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CBD77-D265-4141-95C1-D7FC3B2B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88514-D023-4C43-85F0-D192225D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6D4F-2E16-1848-8DB9-0CFF096F2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57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29983-632A-B841-9493-DA3B30B0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1B2EC-EDFA-2142-9C5D-71C9A9BD1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3F89B-A550-4149-8B46-35E8FD239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9E28D-ED3F-C74E-8FD3-00660C2F802D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1722F-50F5-C84A-B13C-6E5F21574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F972-EB4A-494C-B4FC-7A98CEC0E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46D4F-2E16-1848-8DB9-0CFF096F2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81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tif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0" name="Shape 2410"/>
          <p:cNvGrpSpPr/>
          <p:nvPr/>
        </p:nvGrpSpPr>
        <p:grpSpPr>
          <a:xfrm>
            <a:off x="3298287" y="1666033"/>
            <a:ext cx="7026287" cy="3750961"/>
            <a:chOff x="5192885" y="667338"/>
            <a:chExt cx="6301200" cy="3510900"/>
          </a:xfrm>
        </p:grpSpPr>
        <p:sp>
          <p:nvSpPr>
            <p:cNvPr id="2411" name="Shape 2411"/>
            <p:cNvSpPr/>
            <p:nvPr/>
          </p:nvSpPr>
          <p:spPr>
            <a:xfrm>
              <a:off x="5192885" y="667338"/>
              <a:ext cx="6301200" cy="35109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12" name="Shape 24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9026" y="758814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4" name="Shape 2414"/>
          <p:cNvSpPr/>
          <p:nvPr/>
        </p:nvSpPr>
        <p:spPr>
          <a:xfrm>
            <a:off x="1071800" y="6333899"/>
            <a:ext cx="9696800" cy="1828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5" name="Shape 2415"/>
          <p:cNvGrpSpPr/>
          <p:nvPr/>
        </p:nvGrpSpPr>
        <p:grpSpPr>
          <a:xfrm>
            <a:off x="2205252" y="3439590"/>
            <a:ext cx="670560" cy="670560"/>
            <a:chOff x="433514" y="2354433"/>
            <a:chExt cx="502920" cy="502920"/>
          </a:xfrm>
        </p:grpSpPr>
        <p:sp>
          <p:nvSpPr>
            <p:cNvPr id="2416" name="Shape 24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>
                <a:lnSpc>
                  <a:spcPct val="121428"/>
                </a:lnSpc>
                <a:buClr>
                  <a:srgbClr val="000000"/>
                </a:buClr>
              </a:pPr>
              <a:endParaRPr sz="9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417" name="Shape 24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448" name="Shape 2448"/>
          <p:cNvCxnSpPr>
            <a:cxnSpLocks/>
            <a:stCxn id="2416" idx="3"/>
            <a:endCxn id="118" idx="1"/>
          </p:cNvCxnSpPr>
          <p:nvPr/>
        </p:nvCxnSpPr>
        <p:spPr>
          <a:xfrm>
            <a:off x="2875812" y="3774870"/>
            <a:ext cx="652367" cy="1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8" name="Shape 2528"/>
          <p:cNvSpPr/>
          <p:nvPr/>
        </p:nvSpPr>
        <p:spPr>
          <a:xfrm>
            <a:off x="1071807" y="745300"/>
            <a:ext cx="9696800" cy="3656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609600" tIns="85344" rIns="0" bIns="0" anchor="t" anchorCtr="0">
            <a:noAutofit/>
          </a:bodyPr>
          <a:lstStyle/>
          <a:p>
            <a:pPr>
              <a:spcBef>
                <a:spcPts val="667"/>
              </a:spcBef>
              <a:buClr>
                <a:srgbClr val="FFFFFF"/>
              </a:buClr>
              <a:buSzPct val="25000"/>
            </a:pPr>
            <a:r>
              <a:rPr lang="en-US" sz="1133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1133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Revolut</a:t>
            </a:r>
            <a:r>
              <a:rPr lang="en-US" sz="1133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SRE Challenge – Hello World API | Global</a:t>
            </a:r>
            <a:endParaRPr lang="en-US" sz="1133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7" name="Shape 660">
            <a:extLst>
              <a:ext uri="{FF2B5EF4-FFF2-40B4-BE49-F238E27FC236}">
                <a16:creationId xmlns:a16="http://schemas.microsoft.com/office/drawing/2014/main" id="{6D2A8965-3AAC-8D43-8237-B6D2DB8BA620}"/>
              </a:ext>
            </a:extLst>
          </p:cNvPr>
          <p:cNvGrpSpPr/>
          <p:nvPr/>
        </p:nvGrpSpPr>
        <p:grpSpPr>
          <a:xfrm>
            <a:off x="3528179" y="2345566"/>
            <a:ext cx="6639546" cy="2858609"/>
            <a:chOff x="2178036" y="1054763"/>
            <a:chExt cx="1146188" cy="637511"/>
          </a:xfrm>
        </p:grpSpPr>
        <p:sp>
          <p:nvSpPr>
            <p:cNvPr id="118" name="Shape 661">
              <a:extLst>
                <a:ext uri="{FF2B5EF4-FFF2-40B4-BE49-F238E27FC236}">
                  <a16:creationId xmlns:a16="http://schemas.microsoft.com/office/drawing/2014/main" id="{E04390E4-E874-854A-935C-A2691DF1BD29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662">
              <a:extLst>
                <a:ext uri="{FF2B5EF4-FFF2-40B4-BE49-F238E27FC236}">
                  <a16:creationId xmlns:a16="http://schemas.microsoft.com/office/drawing/2014/main" id="{3A436B43-2956-4D48-8BB7-4574574E535E}"/>
                </a:ext>
              </a:extLst>
            </p:cNvPr>
            <p:cNvSpPr txBox="1"/>
            <p:nvPr/>
          </p:nvSpPr>
          <p:spPr>
            <a:xfrm>
              <a:off x="2178036" y="1054763"/>
              <a:ext cx="518051" cy="21280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>
                <a:lnSpc>
                  <a:spcPts val="1000"/>
                </a:lnSpc>
                <a:buClr>
                  <a:srgbClr val="9E9E9E"/>
                </a:buClr>
                <a:buSzPct val="25000"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cluster 1.9.7-gke.11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" name="Shape 669">
            <a:extLst>
              <a:ext uri="{FF2B5EF4-FFF2-40B4-BE49-F238E27FC236}">
                <a16:creationId xmlns:a16="http://schemas.microsoft.com/office/drawing/2014/main" id="{3C37D828-1B4A-D744-95F1-30B61E7B02C3}"/>
              </a:ext>
            </a:extLst>
          </p:cNvPr>
          <p:cNvGrpSpPr/>
          <p:nvPr/>
        </p:nvGrpSpPr>
        <p:grpSpPr>
          <a:xfrm>
            <a:off x="3748412" y="2817121"/>
            <a:ext cx="6294269" cy="2227258"/>
            <a:chOff x="2178033" y="1054763"/>
            <a:chExt cx="1146191" cy="637511"/>
          </a:xfrm>
        </p:grpSpPr>
        <p:sp>
          <p:nvSpPr>
            <p:cNvPr id="121" name="Shape 670">
              <a:extLst>
                <a:ext uri="{FF2B5EF4-FFF2-40B4-BE49-F238E27FC236}">
                  <a16:creationId xmlns:a16="http://schemas.microsoft.com/office/drawing/2014/main" id="{C4C927EF-7D17-B745-B6E7-CE51D0B1AA6B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CEFF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671">
              <a:extLst>
                <a:ext uri="{FF2B5EF4-FFF2-40B4-BE49-F238E27FC236}">
                  <a16:creationId xmlns:a16="http://schemas.microsoft.com/office/drawing/2014/main" id="{0B97A744-62FA-284E-8042-7BB1E9EE9F93}"/>
                </a:ext>
              </a:extLst>
            </p:cNvPr>
            <p:cNvSpPr txBox="1"/>
            <p:nvPr/>
          </p:nvSpPr>
          <p:spPr>
            <a:xfrm>
              <a:off x="2178033" y="1054765"/>
              <a:ext cx="385800" cy="81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>
                <a:lnSpc>
                  <a:spcPts val="1000"/>
                </a:lnSpc>
                <a:buClr>
                  <a:srgbClr val="9E9E9E"/>
                </a:buClr>
                <a:buSzPct val="25000"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Region </a:t>
              </a:r>
            </a:p>
            <a:p>
              <a:pPr>
                <a:lnSpc>
                  <a:spcPts val="1000"/>
                </a:lnSpc>
                <a:buClr>
                  <a:srgbClr val="9E9E9E"/>
                </a:buClr>
                <a:buSzPct val="25000"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europe-west1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Shape 672">
            <a:extLst>
              <a:ext uri="{FF2B5EF4-FFF2-40B4-BE49-F238E27FC236}">
                <a16:creationId xmlns:a16="http://schemas.microsoft.com/office/drawing/2014/main" id="{C7B0BAB4-983C-284F-9B62-F8A3E693DA1D}"/>
              </a:ext>
            </a:extLst>
          </p:cNvPr>
          <p:cNvGrpSpPr/>
          <p:nvPr/>
        </p:nvGrpSpPr>
        <p:grpSpPr>
          <a:xfrm>
            <a:off x="3898558" y="3381572"/>
            <a:ext cx="1770297" cy="1465088"/>
            <a:chOff x="2178034" y="1054760"/>
            <a:chExt cx="1146190" cy="637514"/>
          </a:xfrm>
        </p:grpSpPr>
        <p:sp>
          <p:nvSpPr>
            <p:cNvPr id="124" name="Shape 673">
              <a:extLst>
                <a:ext uri="{FF2B5EF4-FFF2-40B4-BE49-F238E27FC236}">
                  <a16:creationId xmlns:a16="http://schemas.microsoft.com/office/drawing/2014/main" id="{A48722C1-CE43-DD45-9277-B95EBE2C4751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674">
              <a:extLst>
                <a:ext uri="{FF2B5EF4-FFF2-40B4-BE49-F238E27FC236}">
                  <a16:creationId xmlns:a16="http://schemas.microsoft.com/office/drawing/2014/main" id="{64ADEB84-8A62-4946-A8E1-2A4BFD501A53}"/>
                </a:ext>
              </a:extLst>
            </p:cNvPr>
            <p:cNvSpPr txBox="1"/>
            <p:nvPr/>
          </p:nvSpPr>
          <p:spPr>
            <a:xfrm>
              <a:off x="2178034" y="1054760"/>
              <a:ext cx="587127" cy="1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>
                <a:lnSpc>
                  <a:spcPts val="1000"/>
                </a:lnSpc>
                <a:buClr>
                  <a:srgbClr val="9E9E9E"/>
                </a:buClr>
                <a:buSzPct val="25000"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europe-west1-b</a:t>
              </a: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7EA58AC-C50F-6E41-896B-197CCBD429D0}"/>
              </a:ext>
            </a:extLst>
          </p:cNvPr>
          <p:cNvGrpSpPr/>
          <p:nvPr/>
        </p:nvGrpSpPr>
        <p:grpSpPr>
          <a:xfrm>
            <a:off x="4157866" y="3791888"/>
            <a:ext cx="1219877" cy="857993"/>
            <a:chOff x="5121789" y="4074111"/>
            <a:chExt cx="1219877" cy="857993"/>
          </a:xfrm>
        </p:grpSpPr>
        <p:sp>
          <p:nvSpPr>
            <p:cNvPr id="127" name="Shape 1910">
              <a:extLst>
                <a:ext uri="{FF2B5EF4-FFF2-40B4-BE49-F238E27FC236}">
                  <a16:creationId xmlns:a16="http://schemas.microsoft.com/office/drawing/2014/main" id="{0F0E25A0-E266-B144-940A-1129E13BE37F}"/>
                </a:ext>
              </a:extLst>
            </p:cNvPr>
            <p:cNvSpPr/>
            <p:nvPr/>
          </p:nvSpPr>
          <p:spPr>
            <a:xfrm>
              <a:off x="5183628" y="4136226"/>
              <a:ext cx="1158038" cy="7958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0F777D4-23DE-9F4B-AE33-C77E782AEFC3}"/>
                </a:ext>
              </a:extLst>
            </p:cNvPr>
            <p:cNvGrpSpPr/>
            <p:nvPr/>
          </p:nvGrpSpPr>
          <p:grpSpPr>
            <a:xfrm>
              <a:off x="5121789" y="4074111"/>
              <a:ext cx="1158040" cy="795879"/>
              <a:chOff x="6999990" y="3832708"/>
              <a:chExt cx="798295" cy="548639"/>
            </a:xfrm>
          </p:grpSpPr>
          <p:sp>
            <p:nvSpPr>
              <p:cNvPr id="129" name="Shape 2060">
                <a:extLst>
                  <a:ext uri="{FF2B5EF4-FFF2-40B4-BE49-F238E27FC236}">
                    <a16:creationId xmlns:a16="http://schemas.microsoft.com/office/drawing/2014/main" id="{935F7B33-F37C-0349-BD02-CE772A751551}"/>
                  </a:ext>
                </a:extLst>
              </p:cNvPr>
              <p:cNvSpPr/>
              <p:nvPr/>
            </p:nvSpPr>
            <p:spPr>
              <a:xfrm>
                <a:off x="6999990" y="3832708"/>
                <a:ext cx="798294" cy="548639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9050" dist="635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182875" tIns="27425" rIns="45700" bIns="457200" anchor="t" anchorCtr="0">
                <a:noAutofit/>
              </a:bodyPr>
              <a:lstStyle/>
              <a:p>
                <a:pPr marL="0" marR="0" lvl="0" indent="0" algn="l" rtl="0">
                  <a:lnSpc>
                    <a:spcPts val="900"/>
                  </a:lnSpc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600" b="0" i="0" u="none" strike="noStrike" cap="none" dirty="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sp>
            <p:nvSpPr>
              <p:cNvPr id="130" name="Shape 2061">
                <a:extLst>
                  <a:ext uri="{FF2B5EF4-FFF2-40B4-BE49-F238E27FC236}">
                    <a16:creationId xmlns:a16="http://schemas.microsoft.com/office/drawing/2014/main" id="{C35656F5-78AB-E549-8BA3-83FDF5624443}"/>
                  </a:ext>
                </a:extLst>
              </p:cNvPr>
              <p:cNvSpPr txBox="1"/>
              <p:nvPr/>
            </p:nvSpPr>
            <p:spPr>
              <a:xfrm>
                <a:off x="7179779" y="4033098"/>
                <a:ext cx="3727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 dirty="0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100</a:t>
                </a:r>
                <a:r>
                  <a:rPr lang="en-US" sz="550" b="0" i="0" u="none" strike="noStrike" cap="none" dirty="0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GB</a:t>
                </a:r>
                <a:r>
                  <a:rPr lang="en-US" sz="650" b="0" i="0" u="none" strike="noStrike" cap="none" dirty="0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 PD</a:t>
                </a:r>
              </a:p>
            </p:txBody>
          </p:sp>
          <p:cxnSp>
            <p:nvCxnSpPr>
              <p:cNvPr id="131" name="Shape 2062">
                <a:extLst>
                  <a:ext uri="{FF2B5EF4-FFF2-40B4-BE49-F238E27FC236}">
                    <a16:creationId xmlns:a16="http://schemas.microsoft.com/office/drawing/2014/main" id="{6C5E5F7F-CF50-D14B-A622-C8F0B9FBF490}"/>
                  </a:ext>
                </a:extLst>
              </p:cNvPr>
              <p:cNvCxnSpPr/>
              <p:nvPr/>
            </p:nvCxnSpPr>
            <p:spPr>
              <a:xfrm>
                <a:off x="7185637" y="3998311"/>
                <a:ext cx="612648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132" name="Shape 2063">
                <a:extLst>
                  <a:ext uri="{FF2B5EF4-FFF2-40B4-BE49-F238E27FC236}">
                    <a16:creationId xmlns:a16="http://schemas.microsoft.com/office/drawing/2014/main" id="{D5FA9489-24B9-7241-ABDF-1BB39AA9BAF8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042619" y="3875527"/>
                <a:ext cx="100584" cy="10058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3" name="Shape 2064">
                <a:extLst>
                  <a:ext uri="{FF2B5EF4-FFF2-40B4-BE49-F238E27FC236}">
                    <a16:creationId xmlns:a16="http://schemas.microsoft.com/office/drawing/2014/main" id="{788C7E9D-E050-8340-9733-02CC4357675F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572971" y="4156198"/>
                <a:ext cx="137159" cy="1371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4" name="Shape 2065">
                <a:extLst>
                  <a:ext uri="{FF2B5EF4-FFF2-40B4-BE49-F238E27FC236}">
                    <a16:creationId xmlns:a16="http://schemas.microsoft.com/office/drawing/2014/main" id="{ABE4D3B3-2E30-714C-8910-0E37E5B75C42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7362659" y="4156198"/>
                <a:ext cx="137159" cy="1371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Shape 2066">
                <a:extLst>
                  <a:ext uri="{FF2B5EF4-FFF2-40B4-BE49-F238E27FC236}">
                    <a16:creationId xmlns:a16="http://schemas.microsoft.com/office/drawing/2014/main" id="{7C9668B5-F421-1C4F-883B-2532FF25FE62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7161491" y="4156198"/>
                <a:ext cx="137159" cy="13715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75A7C2FE-9471-A142-B625-8C03FD59DC95}"/>
                  </a:ext>
                </a:extLst>
              </p:cNvPr>
              <p:cNvSpPr/>
              <p:nvPr/>
            </p:nvSpPr>
            <p:spPr>
              <a:xfrm>
                <a:off x="7113002" y="4238494"/>
                <a:ext cx="94964" cy="94964"/>
              </a:xfrm>
              <a:prstGeom prst="ellipse">
                <a:avLst/>
              </a:prstGeom>
              <a:solidFill>
                <a:srgbClr val="4284F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1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FD3F290-767C-9248-BF49-AC011A6880B3}"/>
                  </a:ext>
                </a:extLst>
              </p:cNvPr>
              <p:cNvSpPr/>
              <p:nvPr/>
            </p:nvSpPr>
            <p:spPr>
              <a:xfrm>
                <a:off x="7250162" y="4238494"/>
                <a:ext cx="94964" cy="94964"/>
              </a:xfrm>
              <a:prstGeom prst="ellipse">
                <a:avLst/>
              </a:prstGeom>
              <a:solidFill>
                <a:srgbClr val="4284F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2</a:t>
                </a: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BECBC30-3827-DC44-8F06-54B2CE6EBA26}"/>
                  </a:ext>
                </a:extLst>
              </p:cNvPr>
              <p:cNvSpPr/>
              <p:nvPr/>
            </p:nvSpPr>
            <p:spPr>
              <a:xfrm>
                <a:off x="7451330" y="4238494"/>
                <a:ext cx="94964" cy="94964"/>
              </a:xfrm>
              <a:prstGeom prst="ellipse">
                <a:avLst/>
              </a:prstGeom>
              <a:solidFill>
                <a:srgbClr val="4284F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1</a:t>
                </a:r>
              </a:p>
            </p:txBody>
          </p:sp>
        </p:grpSp>
      </p:grpSp>
      <p:grpSp>
        <p:nvGrpSpPr>
          <p:cNvPr id="139" name="Shape 672">
            <a:extLst>
              <a:ext uri="{FF2B5EF4-FFF2-40B4-BE49-F238E27FC236}">
                <a16:creationId xmlns:a16="http://schemas.microsoft.com/office/drawing/2014/main" id="{EB38800F-67C9-CA4C-8100-2C58D98E16AB}"/>
              </a:ext>
            </a:extLst>
          </p:cNvPr>
          <p:cNvGrpSpPr/>
          <p:nvPr/>
        </p:nvGrpSpPr>
        <p:grpSpPr>
          <a:xfrm>
            <a:off x="5989999" y="3392204"/>
            <a:ext cx="1770297" cy="1465088"/>
            <a:chOff x="2178034" y="1054760"/>
            <a:chExt cx="1146190" cy="637514"/>
          </a:xfrm>
        </p:grpSpPr>
        <p:sp>
          <p:nvSpPr>
            <p:cNvPr id="140" name="Shape 673">
              <a:extLst>
                <a:ext uri="{FF2B5EF4-FFF2-40B4-BE49-F238E27FC236}">
                  <a16:creationId xmlns:a16="http://schemas.microsoft.com/office/drawing/2014/main" id="{55B84A6B-83D6-384D-A265-D0617DAC6A0E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674">
              <a:extLst>
                <a:ext uri="{FF2B5EF4-FFF2-40B4-BE49-F238E27FC236}">
                  <a16:creationId xmlns:a16="http://schemas.microsoft.com/office/drawing/2014/main" id="{1EFED3A4-E376-1449-8E15-D1E6F1AD6BAE}"/>
                </a:ext>
              </a:extLst>
            </p:cNvPr>
            <p:cNvSpPr txBox="1"/>
            <p:nvPr/>
          </p:nvSpPr>
          <p:spPr>
            <a:xfrm>
              <a:off x="2178034" y="1054760"/>
              <a:ext cx="587127" cy="1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>
                <a:lnSpc>
                  <a:spcPts val="1000"/>
                </a:lnSpc>
                <a:buClr>
                  <a:srgbClr val="9E9E9E"/>
                </a:buClr>
                <a:buSzPct val="25000"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europe-west1-b</a:t>
              </a: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873DEAD-7678-0F49-9231-0E5C5713C8AF}"/>
              </a:ext>
            </a:extLst>
          </p:cNvPr>
          <p:cNvGrpSpPr/>
          <p:nvPr/>
        </p:nvGrpSpPr>
        <p:grpSpPr>
          <a:xfrm>
            <a:off x="6249307" y="3802520"/>
            <a:ext cx="1219877" cy="857993"/>
            <a:chOff x="5121789" y="4074111"/>
            <a:chExt cx="1219877" cy="857993"/>
          </a:xfrm>
        </p:grpSpPr>
        <p:sp>
          <p:nvSpPr>
            <p:cNvPr id="143" name="Shape 1910">
              <a:extLst>
                <a:ext uri="{FF2B5EF4-FFF2-40B4-BE49-F238E27FC236}">
                  <a16:creationId xmlns:a16="http://schemas.microsoft.com/office/drawing/2014/main" id="{096E5D4D-F551-F347-B75E-81D681589C37}"/>
                </a:ext>
              </a:extLst>
            </p:cNvPr>
            <p:cNvSpPr/>
            <p:nvPr/>
          </p:nvSpPr>
          <p:spPr>
            <a:xfrm>
              <a:off x="5183628" y="4136226"/>
              <a:ext cx="1158038" cy="7958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68AA867F-4432-224C-8828-676C1E155CBE}"/>
                </a:ext>
              </a:extLst>
            </p:cNvPr>
            <p:cNvGrpSpPr/>
            <p:nvPr/>
          </p:nvGrpSpPr>
          <p:grpSpPr>
            <a:xfrm>
              <a:off x="5121789" y="4074111"/>
              <a:ext cx="1158040" cy="795879"/>
              <a:chOff x="6999990" y="3832708"/>
              <a:chExt cx="798295" cy="548639"/>
            </a:xfrm>
          </p:grpSpPr>
          <p:sp>
            <p:nvSpPr>
              <p:cNvPr id="145" name="Shape 2060">
                <a:extLst>
                  <a:ext uri="{FF2B5EF4-FFF2-40B4-BE49-F238E27FC236}">
                    <a16:creationId xmlns:a16="http://schemas.microsoft.com/office/drawing/2014/main" id="{E5AA1412-B922-924E-ACE3-807318F541B0}"/>
                  </a:ext>
                </a:extLst>
              </p:cNvPr>
              <p:cNvSpPr/>
              <p:nvPr/>
            </p:nvSpPr>
            <p:spPr>
              <a:xfrm>
                <a:off x="6999990" y="3832708"/>
                <a:ext cx="798294" cy="548639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9050" dist="635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182875" tIns="27425" rIns="45700" bIns="457200" anchor="t" anchorCtr="0">
                <a:noAutofit/>
              </a:bodyPr>
              <a:lstStyle/>
              <a:p>
                <a:pPr marL="0" marR="0" lvl="0" indent="0" algn="l" rtl="0">
                  <a:lnSpc>
                    <a:spcPts val="900"/>
                  </a:lnSpc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600" b="0" i="0" u="none" strike="noStrike" cap="none" dirty="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sp>
            <p:nvSpPr>
              <p:cNvPr id="146" name="Shape 2061">
                <a:extLst>
                  <a:ext uri="{FF2B5EF4-FFF2-40B4-BE49-F238E27FC236}">
                    <a16:creationId xmlns:a16="http://schemas.microsoft.com/office/drawing/2014/main" id="{973FC90F-F849-E94B-84E8-9CAEC42BFA04}"/>
                  </a:ext>
                </a:extLst>
              </p:cNvPr>
              <p:cNvSpPr txBox="1"/>
              <p:nvPr/>
            </p:nvSpPr>
            <p:spPr>
              <a:xfrm>
                <a:off x="7179779" y="4033098"/>
                <a:ext cx="3727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 dirty="0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100</a:t>
                </a:r>
                <a:r>
                  <a:rPr lang="en-US" sz="550" b="0" i="0" u="none" strike="noStrike" cap="none" dirty="0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GB</a:t>
                </a:r>
                <a:r>
                  <a:rPr lang="en-US" sz="650" b="0" i="0" u="none" strike="noStrike" cap="none" dirty="0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 PD</a:t>
                </a:r>
              </a:p>
            </p:txBody>
          </p:sp>
          <p:cxnSp>
            <p:nvCxnSpPr>
              <p:cNvPr id="147" name="Shape 2062">
                <a:extLst>
                  <a:ext uri="{FF2B5EF4-FFF2-40B4-BE49-F238E27FC236}">
                    <a16:creationId xmlns:a16="http://schemas.microsoft.com/office/drawing/2014/main" id="{39381E8C-661B-6747-87EE-EA99B94772DB}"/>
                  </a:ext>
                </a:extLst>
              </p:cNvPr>
              <p:cNvCxnSpPr/>
              <p:nvPr/>
            </p:nvCxnSpPr>
            <p:spPr>
              <a:xfrm>
                <a:off x="7185637" y="3998311"/>
                <a:ext cx="612648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148" name="Shape 2063">
                <a:extLst>
                  <a:ext uri="{FF2B5EF4-FFF2-40B4-BE49-F238E27FC236}">
                    <a16:creationId xmlns:a16="http://schemas.microsoft.com/office/drawing/2014/main" id="{7CCE86CE-13A8-254D-80B6-A6E30E7C95F3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042619" y="3875527"/>
                <a:ext cx="100584" cy="10058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Shape 2064">
                <a:extLst>
                  <a:ext uri="{FF2B5EF4-FFF2-40B4-BE49-F238E27FC236}">
                    <a16:creationId xmlns:a16="http://schemas.microsoft.com/office/drawing/2014/main" id="{684F0060-9DA7-D14B-A6C8-D22ECEDAA9EC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572971" y="4156198"/>
                <a:ext cx="137159" cy="1371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Shape 2065">
                <a:extLst>
                  <a:ext uri="{FF2B5EF4-FFF2-40B4-BE49-F238E27FC236}">
                    <a16:creationId xmlns:a16="http://schemas.microsoft.com/office/drawing/2014/main" id="{9C1D44D8-57F2-D34C-BC1B-6D08B4E54F4C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7362659" y="4156198"/>
                <a:ext cx="137159" cy="1371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1" name="Shape 2066">
                <a:extLst>
                  <a:ext uri="{FF2B5EF4-FFF2-40B4-BE49-F238E27FC236}">
                    <a16:creationId xmlns:a16="http://schemas.microsoft.com/office/drawing/2014/main" id="{5D4B8A1C-BE55-774D-A0D2-6E25D1BC43D1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7161491" y="4156198"/>
                <a:ext cx="137159" cy="13715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A97C7DF0-EE0E-924F-B769-D452861A7B4B}"/>
                  </a:ext>
                </a:extLst>
              </p:cNvPr>
              <p:cNvSpPr/>
              <p:nvPr/>
            </p:nvSpPr>
            <p:spPr>
              <a:xfrm>
                <a:off x="7113002" y="4238494"/>
                <a:ext cx="94964" cy="94964"/>
              </a:xfrm>
              <a:prstGeom prst="ellipse">
                <a:avLst/>
              </a:prstGeom>
              <a:solidFill>
                <a:srgbClr val="4284F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1</a:t>
                </a: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CC891F93-EDE9-DF41-A9DD-1C6B59839255}"/>
                  </a:ext>
                </a:extLst>
              </p:cNvPr>
              <p:cNvSpPr/>
              <p:nvPr/>
            </p:nvSpPr>
            <p:spPr>
              <a:xfrm>
                <a:off x="7250162" y="4238494"/>
                <a:ext cx="94964" cy="94964"/>
              </a:xfrm>
              <a:prstGeom prst="ellipse">
                <a:avLst/>
              </a:prstGeom>
              <a:solidFill>
                <a:srgbClr val="4284F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2</a:t>
                </a: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98089736-C87E-9C45-82B2-787E7E77C5E9}"/>
                  </a:ext>
                </a:extLst>
              </p:cNvPr>
              <p:cNvSpPr/>
              <p:nvPr/>
            </p:nvSpPr>
            <p:spPr>
              <a:xfrm>
                <a:off x="7451330" y="4238494"/>
                <a:ext cx="94964" cy="94964"/>
              </a:xfrm>
              <a:prstGeom prst="ellipse">
                <a:avLst/>
              </a:prstGeom>
              <a:solidFill>
                <a:srgbClr val="4284F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1</a:t>
                </a:r>
              </a:p>
            </p:txBody>
          </p:sp>
        </p:grpSp>
      </p:grpSp>
      <p:grpSp>
        <p:nvGrpSpPr>
          <p:cNvPr id="155" name="Shape 672">
            <a:extLst>
              <a:ext uri="{FF2B5EF4-FFF2-40B4-BE49-F238E27FC236}">
                <a16:creationId xmlns:a16="http://schemas.microsoft.com/office/drawing/2014/main" id="{DE182579-2B9F-714F-BBFE-559D19696F6F}"/>
              </a:ext>
            </a:extLst>
          </p:cNvPr>
          <p:cNvGrpSpPr/>
          <p:nvPr/>
        </p:nvGrpSpPr>
        <p:grpSpPr>
          <a:xfrm>
            <a:off x="8082683" y="3381572"/>
            <a:ext cx="1770297" cy="1465088"/>
            <a:chOff x="2178034" y="1054760"/>
            <a:chExt cx="1146190" cy="637514"/>
          </a:xfrm>
        </p:grpSpPr>
        <p:sp>
          <p:nvSpPr>
            <p:cNvPr id="156" name="Shape 673">
              <a:extLst>
                <a:ext uri="{FF2B5EF4-FFF2-40B4-BE49-F238E27FC236}">
                  <a16:creationId xmlns:a16="http://schemas.microsoft.com/office/drawing/2014/main" id="{9E56BA60-55BD-9948-BDE4-B988457041DF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674">
              <a:extLst>
                <a:ext uri="{FF2B5EF4-FFF2-40B4-BE49-F238E27FC236}">
                  <a16:creationId xmlns:a16="http://schemas.microsoft.com/office/drawing/2014/main" id="{5C0AEDFC-5DC6-7447-B6F0-AA62A7C73AC3}"/>
                </a:ext>
              </a:extLst>
            </p:cNvPr>
            <p:cNvSpPr txBox="1"/>
            <p:nvPr/>
          </p:nvSpPr>
          <p:spPr>
            <a:xfrm>
              <a:off x="2178034" y="1054760"/>
              <a:ext cx="587127" cy="1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>
                <a:lnSpc>
                  <a:spcPts val="1000"/>
                </a:lnSpc>
                <a:buClr>
                  <a:srgbClr val="9E9E9E"/>
                </a:buClr>
                <a:buSzPct val="25000"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europe-west1-b</a:t>
              </a: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B54D5E2-00BB-E544-AA59-20DA8D2CD7BB}"/>
              </a:ext>
            </a:extLst>
          </p:cNvPr>
          <p:cNvGrpSpPr/>
          <p:nvPr/>
        </p:nvGrpSpPr>
        <p:grpSpPr>
          <a:xfrm>
            <a:off x="8341991" y="3791888"/>
            <a:ext cx="1219877" cy="857993"/>
            <a:chOff x="5121789" y="4074111"/>
            <a:chExt cx="1219877" cy="857993"/>
          </a:xfrm>
        </p:grpSpPr>
        <p:sp>
          <p:nvSpPr>
            <p:cNvPr id="159" name="Shape 1910">
              <a:extLst>
                <a:ext uri="{FF2B5EF4-FFF2-40B4-BE49-F238E27FC236}">
                  <a16:creationId xmlns:a16="http://schemas.microsoft.com/office/drawing/2014/main" id="{A04030BB-911E-1A48-A254-CB7183799733}"/>
                </a:ext>
              </a:extLst>
            </p:cNvPr>
            <p:cNvSpPr/>
            <p:nvPr/>
          </p:nvSpPr>
          <p:spPr>
            <a:xfrm>
              <a:off x="5183628" y="4136226"/>
              <a:ext cx="1158038" cy="7958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83E58C33-A77A-824C-9495-BCB6E726CCE9}"/>
                </a:ext>
              </a:extLst>
            </p:cNvPr>
            <p:cNvGrpSpPr/>
            <p:nvPr/>
          </p:nvGrpSpPr>
          <p:grpSpPr>
            <a:xfrm>
              <a:off x="5121789" y="4074111"/>
              <a:ext cx="1158040" cy="795879"/>
              <a:chOff x="6999990" y="3832708"/>
              <a:chExt cx="798295" cy="548639"/>
            </a:xfrm>
          </p:grpSpPr>
          <p:sp>
            <p:nvSpPr>
              <p:cNvPr id="161" name="Shape 2060">
                <a:extLst>
                  <a:ext uri="{FF2B5EF4-FFF2-40B4-BE49-F238E27FC236}">
                    <a16:creationId xmlns:a16="http://schemas.microsoft.com/office/drawing/2014/main" id="{96E48FAF-A03F-6C49-A317-3653DBAFB3BC}"/>
                  </a:ext>
                </a:extLst>
              </p:cNvPr>
              <p:cNvSpPr/>
              <p:nvPr/>
            </p:nvSpPr>
            <p:spPr>
              <a:xfrm>
                <a:off x="6999990" y="3832708"/>
                <a:ext cx="798294" cy="548639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9050" dist="635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182875" tIns="27425" rIns="45700" bIns="457200" anchor="t" anchorCtr="0">
                <a:noAutofit/>
              </a:bodyPr>
              <a:lstStyle/>
              <a:p>
                <a:pPr marL="0" marR="0" lvl="0" indent="0" algn="l" rtl="0">
                  <a:lnSpc>
                    <a:spcPts val="900"/>
                  </a:lnSpc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600" b="0" i="0" u="none" strike="noStrike" cap="none" dirty="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sp>
            <p:nvSpPr>
              <p:cNvPr id="162" name="Shape 2061">
                <a:extLst>
                  <a:ext uri="{FF2B5EF4-FFF2-40B4-BE49-F238E27FC236}">
                    <a16:creationId xmlns:a16="http://schemas.microsoft.com/office/drawing/2014/main" id="{59DDB9CF-92F4-174A-AC01-A6D0323D4C64}"/>
                  </a:ext>
                </a:extLst>
              </p:cNvPr>
              <p:cNvSpPr txBox="1"/>
              <p:nvPr/>
            </p:nvSpPr>
            <p:spPr>
              <a:xfrm>
                <a:off x="7179779" y="4033098"/>
                <a:ext cx="3727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 dirty="0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100</a:t>
                </a:r>
                <a:r>
                  <a:rPr lang="en-US" sz="550" b="0" i="0" u="none" strike="noStrike" cap="none" dirty="0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GB</a:t>
                </a:r>
                <a:r>
                  <a:rPr lang="en-US" sz="650" b="0" i="0" u="none" strike="noStrike" cap="none" dirty="0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 PD</a:t>
                </a:r>
              </a:p>
            </p:txBody>
          </p:sp>
          <p:cxnSp>
            <p:nvCxnSpPr>
              <p:cNvPr id="163" name="Shape 2062">
                <a:extLst>
                  <a:ext uri="{FF2B5EF4-FFF2-40B4-BE49-F238E27FC236}">
                    <a16:creationId xmlns:a16="http://schemas.microsoft.com/office/drawing/2014/main" id="{A7E5EB8B-1CE2-AC43-9F4B-9AE3EA13E259}"/>
                  </a:ext>
                </a:extLst>
              </p:cNvPr>
              <p:cNvCxnSpPr/>
              <p:nvPr/>
            </p:nvCxnSpPr>
            <p:spPr>
              <a:xfrm>
                <a:off x="7185637" y="3998311"/>
                <a:ext cx="612648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166" name="Shape 2063">
                <a:extLst>
                  <a:ext uri="{FF2B5EF4-FFF2-40B4-BE49-F238E27FC236}">
                    <a16:creationId xmlns:a16="http://schemas.microsoft.com/office/drawing/2014/main" id="{53FDF9C8-0754-BA43-8416-BDC08CB74106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042619" y="3875527"/>
                <a:ext cx="100584" cy="10058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Shape 2064">
                <a:extLst>
                  <a:ext uri="{FF2B5EF4-FFF2-40B4-BE49-F238E27FC236}">
                    <a16:creationId xmlns:a16="http://schemas.microsoft.com/office/drawing/2014/main" id="{9CCF7064-8775-F24C-B433-2EDDAD7358D1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572971" y="4156198"/>
                <a:ext cx="137159" cy="1371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8" name="Shape 2065">
                <a:extLst>
                  <a:ext uri="{FF2B5EF4-FFF2-40B4-BE49-F238E27FC236}">
                    <a16:creationId xmlns:a16="http://schemas.microsoft.com/office/drawing/2014/main" id="{6EF889BB-487E-8B48-815E-161FC3C4A967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7362659" y="4156198"/>
                <a:ext cx="137159" cy="1371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9" name="Shape 2066">
                <a:extLst>
                  <a:ext uri="{FF2B5EF4-FFF2-40B4-BE49-F238E27FC236}">
                    <a16:creationId xmlns:a16="http://schemas.microsoft.com/office/drawing/2014/main" id="{0B281197-4773-A745-8C61-72A32B989FB1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7161491" y="4156198"/>
                <a:ext cx="137159" cy="13715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7BDEE71D-72A2-7B49-B69D-C1D6B8B3CE47}"/>
                  </a:ext>
                </a:extLst>
              </p:cNvPr>
              <p:cNvSpPr/>
              <p:nvPr/>
            </p:nvSpPr>
            <p:spPr>
              <a:xfrm>
                <a:off x="7113002" y="4238494"/>
                <a:ext cx="94964" cy="94964"/>
              </a:xfrm>
              <a:prstGeom prst="ellipse">
                <a:avLst/>
              </a:prstGeom>
              <a:solidFill>
                <a:srgbClr val="4284F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1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8A369542-26BD-8D48-9175-93BA8729750E}"/>
                  </a:ext>
                </a:extLst>
              </p:cNvPr>
              <p:cNvSpPr/>
              <p:nvPr/>
            </p:nvSpPr>
            <p:spPr>
              <a:xfrm>
                <a:off x="7250162" y="4238494"/>
                <a:ext cx="94964" cy="94964"/>
              </a:xfrm>
              <a:prstGeom prst="ellipse">
                <a:avLst/>
              </a:prstGeom>
              <a:solidFill>
                <a:srgbClr val="4284F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2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E5359927-F1A1-894E-AD09-B003101D4AE2}"/>
                  </a:ext>
                </a:extLst>
              </p:cNvPr>
              <p:cNvSpPr/>
              <p:nvPr/>
            </p:nvSpPr>
            <p:spPr>
              <a:xfrm>
                <a:off x="7451330" y="4238494"/>
                <a:ext cx="94964" cy="94964"/>
              </a:xfrm>
              <a:prstGeom prst="ellipse">
                <a:avLst/>
              </a:prstGeom>
              <a:solidFill>
                <a:srgbClr val="4284F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475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Shape 2410">
            <a:extLst>
              <a:ext uri="{FF2B5EF4-FFF2-40B4-BE49-F238E27FC236}">
                <a16:creationId xmlns:a16="http://schemas.microsoft.com/office/drawing/2014/main" id="{82AAB042-1F80-A245-A5AF-C958010440DF}"/>
              </a:ext>
            </a:extLst>
          </p:cNvPr>
          <p:cNvGrpSpPr/>
          <p:nvPr/>
        </p:nvGrpSpPr>
        <p:grpSpPr>
          <a:xfrm>
            <a:off x="1168026" y="1972855"/>
            <a:ext cx="9696801" cy="4121501"/>
            <a:chOff x="5192885" y="667338"/>
            <a:chExt cx="6364357" cy="3510900"/>
          </a:xfrm>
        </p:grpSpPr>
        <p:sp>
          <p:nvSpPr>
            <p:cNvPr id="211" name="Shape 2411">
              <a:extLst>
                <a:ext uri="{FF2B5EF4-FFF2-40B4-BE49-F238E27FC236}">
                  <a16:creationId xmlns:a16="http://schemas.microsoft.com/office/drawing/2014/main" id="{84F9F492-3D7C-E449-9C8C-69F1C39E072D}"/>
                </a:ext>
              </a:extLst>
            </p:cNvPr>
            <p:cNvSpPr/>
            <p:nvPr/>
          </p:nvSpPr>
          <p:spPr>
            <a:xfrm>
              <a:off x="5192885" y="667338"/>
              <a:ext cx="6364357" cy="35109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2" name="Shape 2412">
              <a:extLst>
                <a:ext uri="{FF2B5EF4-FFF2-40B4-BE49-F238E27FC236}">
                  <a16:creationId xmlns:a16="http://schemas.microsoft.com/office/drawing/2014/main" id="{6D2A710A-0EE3-684E-9AC9-92632520B69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9026" y="727549"/>
              <a:ext cx="1128439" cy="2049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4" name="Shape 2414"/>
          <p:cNvSpPr/>
          <p:nvPr/>
        </p:nvSpPr>
        <p:spPr>
          <a:xfrm>
            <a:off x="1071800" y="6333899"/>
            <a:ext cx="9696800" cy="1828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5" name="Shape 2415"/>
          <p:cNvGrpSpPr/>
          <p:nvPr/>
        </p:nvGrpSpPr>
        <p:grpSpPr>
          <a:xfrm>
            <a:off x="249980" y="3337796"/>
            <a:ext cx="670560" cy="670560"/>
            <a:chOff x="433514" y="2354433"/>
            <a:chExt cx="502920" cy="502920"/>
          </a:xfrm>
        </p:grpSpPr>
        <p:sp>
          <p:nvSpPr>
            <p:cNvPr id="2416" name="Shape 24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>
                <a:lnSpc>
                  <a:spcPct val="121428"/>
                </a:lnSpc>
                <a:buClr>
                  <a:srgbClr val="000000"/>
                </a:buClr>
              </a:pPr>
              <a:endParaRPr sz="9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417" name="Shape 24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448" name="Shape 2448"/>
          <p:cNvCxnSpPr>
            <a:cxnSpLocks/>
            <a:stCxn id="2416" idx="3"/>
            <a:endCxn id="72" idx="1"/>
          </p:cNvCxnSpPr>
          <p:nvPr/>
        </p:nvCxnSpPr>
        <p:spPr>
          <a:xfrm>
            <a:off x="920540" y="3673076"/>
            <a:ext cx="481009" cy="1106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8" name="Shape 2528"/>
          <p:cNvSpPr/>
          <p:nvPr/>
        </p:nvSpPr>
        <p:spPr>
          <a:xfrm>
            <a:off x="1071807" y="745300"/>
            <a:ext cx="9696800" cy="3656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609600" tIns="85344" rIns="0" bIns="0" anchor="t" anchorCtr="0">
            <a:noAutofit/>
          </a:bodyPr>
          <a:lstStyle/>
          <a:p>
            <a:pPr>
              <a:spcBef>
                <a:spcPts val="667"/>
              </a:spcBef>
              <a:buClr>
                <a:srgbClr val="FFFFFF"/>
              </a:buClr>
              <a:buSzPct val="25000"/>
            </a:pPr>
            <a:r>
              <a:rPr lang="en-US" sz="1133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1133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Revolut</a:t>
            </a:r>
            <a:r>
              <a:rPr lang="en-US" sz="1133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SRE Challenge – Hello World API </a:t>
            </a:r>
            <a:r>
              <a:rPr lang="en-US" sz="11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| Detailed</a:t>
            </a:r>
            <a:endParaRPr lang="en-US" sz="1133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" name="Shape 645">
            <a:extLst>
              <a:ext uri="{FF2B5EF4-FFF2-40B4-BE49-F238E27FC236}">
                <a16:creationId xmlns:a16="http://schemas.microsoft.com/office/drawing/2014/main" id="{72B55EFB-EAF2-4F4E-8916-73EFB78F572C}"/>
              </a:ext>
            </a:extLst>
          </p:cNvPr>
          <p:cNvGrpSpPr/>
          <p:nvPr/>
        </p:nvGrpSpPr>
        <p:grpSpPr>
          <a:xfrm>
            <a:off x="5068424" y="1237987"/>
            <a:ext cx="1269398" cy="666560"/>
            <a:chOff x="2178036" y="1054763"/>
            <a:chExt cx="1146188" cy="637511"/>
          </a:xfrm>
        </p:grpSpPr>
        <p:sp>
          <p:nvSpPr>
            <p:cNvPr id="113" name="Shape 646">
              <a:extLst>
                <a:ext uri="{FF2B5EF4-FFF2-40B4-BE49-F238E27FC236}">
                  <a16:creationId xmlns:a16="http://schemas.microsoft.com/office/drawing/2014/main" id="{ECB6CE81-EBB2-FD4D-8426-50D65C42B454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EBE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647">
              <a:extLst>
                <a:ext uri="{FF2B5EF4-FFF2-40B4-BE49-F238E27FC236}">
                  <a16:creationId xmlns:a16="http://schemas.microsoft.com/office/drawing/2014/main" id="{13DB0CD2-8BDD-FF4F-8017-C7624C109CCE}"/>
                </a:ext>
              </a:extLst>
            </p:cNvPr>
            <p:cNvSpPr txBox="1"/>
            <p:nvPr/>
          </p:nvSpPr>
          <p:spPr>
            <a:xfrm>
              <a:off x="2178036" y="1054763"/>
              <a:ext cx="741128" cy="477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Github</a:t>
              </a: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" name="Shape 2419">
            <a:extLst>
              <a:ext uri="{FF2B5EF4-FFF2-40B4-BE49-F238E27FC236}">
                <a16:creationId xmlns:a16="http://schemas.microsoft.com/office/drawing/2014/main" id="{58DD7A3F-F486-1E4E-A71C-D4FF555F1E1D}"/>
              </a:ext>
            </a:extLst>
          </p:cNvPr>
          <p:cNvSpPr/>
          <p:nvPr/>
        </p:nvSpPr>
        <p:spPr>
          <a:xfrm>
            <a:off x="5120065" y="1489938"/>
            <a:ext cx="1175107" cy="373607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573000" tIns="97533" rIns="60933" bIns="97533" anchor="ctr" anchorCtr="0">
            <a:noAutofit/>
          </a:bodyPr>
          <a:lstStyle/>
          <a:p>
            <a:pPr>
              <a:lnSpc>
                <a:spcPct val="113333"/>
              </a:lnSpc>
              <a:buClr>
                <a:srgbClr val="212121"/>
              </a:buClr>
              <a:buSzPct val="25000"/>
            </a:pPr>
            <a:r>
              <a:rPr lang="en-US" sz="8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Git Repos</a:t>
            </a:r>
            <a:endParaRPr lang="en-US" sz="800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916BA9-1224-F646-A015-B3F6B2F89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0154" y="1514853"/>
            <a:ext cx="333965" cy="333965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1F723685-E192-B542-AD99-5F5EDD14AFD4}"/>
              </a:ext>
            </a:extLst>
          </p:cNvPr>
          <p:cNvGrpSpPr/>
          <p:nvPr/>
        </p:nvGrpSpPr>
        <p:grpSpPr>
          <a:xfrm>
            <a:off x="1401549" y="3420382"/>
            <a:ext cx="1239575" cy="507600"/>
            <a:chOff x="-992113" y="2617570"/>
            <a:chExt cx="1245200" cy="509600"/>
          </a:xfrm>
        </p:grpSpPr>
        <p:sp>
          <p:nvSpPr>
            <p:cNvPr id="72" name="Shape 2451">
              <a:extLst>
                <a:ext uri="{FF2B5EF4-FFF2-40B4-BE49-F238E27FC236}">
                  <a16:creationId xmlns:a16="http://schemas.microsoft.com/office/drawing/2014/main" id="{A49FCFE7-8E47-F349-ACA2-06DCB6A9ACD7}"/>
                </a:ext>
              </a:extLst>
            </p:cNvPr>
            <p:cNvSpPr/>
            <p:nvPr/>
          </p:nvSpPr>
          <p:spPr>
            <a:xfrm>
              <a:off x="-992113" y="2617570"/>
              <a:ext cx="1245200" cy="5096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573000" tIns="97533" rIns="60933" bIns="97533" anchor="ctr" anchorCtr="0">
              <a:noAutofit/>
            </a:bodyPr>
            <a:lstStyle/>
            <a:p>
              <a:pPr>
                <a:lnSpc>
                  <a:spcPct val="121428"/>
                </a:lnSpc>
                <a:spcBef>
                  <a:spcPts val="267"/>
                </a:spcBef>
                <a:buClr>
                  <a:srgbClr val="757575"/>
                </a:buClr>
                <a:buSzPct val="25000"/>
              </a:pPr>
              <a:r>
                <a:rPr lang="en-US" sz="900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Ingress Load</a:t>
              </a:r>
              <a:br>
                <a:rPr lang="en-US" sz="900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900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Balancer</a:t>
              </a:r>
            </a:p>
          </p:txBody>
        </p:sp>
        <p:pic>
          <p:nvPicPr>
            <p:cNvPr id="73" name="Shape 2530" descr="Cloud-Load-Balancing.png">
              <a:extLst>
                <a:ext uri="{FF2B5EF4-FFF2-40B4-BE49-F238E27FC236}">
                  <a16:creationId xmlns:a16="http://schemas.microsoft.com/office/drawing/2014/main" id="{0483622A-CF3C-3A45-9869-0D4B2B8E989D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t="5036" b="5027"/>
            <a:stretch/>
          </p:blipFill>
          <p:spPr>
            <a:xfrm>
              <a:off x="-932505" y="2707011"/>
              <a:ext cx="365599" cy="328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" name="Shape 2434">
            <a:extLst>
              <a:ext uri="{FF2B5EF4-FFF2-40B4-BE49-F238E27FC236}">
                <a16:creationId xmlns:a16="http://schemas.microsoft.com/office/drawing/2014/main" id="{DFE5CAC5-7112-314B-9FFB-AE5056810322}"/>
              </a:ext>
            </a:extLst>
          </p:cNvPr>
          <p:cNvGrpSpPr/>
          <p:nvPr/>
        </p:nvGrpSpPr>
        <p:grpSpPr>
          <a:xfrm>
            <a:off x="8534990" y="3866738"/>
            <a:ext cx="2233610" cy="944953"/>
            <a:chOff x="2178036" y="1054763"/>
            <a:chExt cx="580689" cy="493052"/>
          </a:xfrm>
        </p:grpSpPr>
        <p:sp>
          <p:nvSpPr>
            <p:cNvPr id="76" name="Shape 2435">
              <a:extLst>
                <a:ext uri="{FF2B5EF4-FFF2-40B4-BE49-F238E27FC236}">
                  <a16:creationId xmlns:a16="http://schemas.microsoft.com/office/drawing/2014/main" id="{10B6307C-435D-5C4A-B758-11DC924A6647}"/>
                </a:ext>
              </a:extLst>
            </p:cNvPr>
            <p:cNvSpPr/>
            <p:nvPr/>
          </p:nvSpPr>
          <p:spPr>
            <a:xfrm>
              <a:off x="2178036" y="1054763"/>
              <a:ext cx="580689" cy="493052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2436">
              <a:extLst>
                <a:ext uri="{FF2B5EF4-FFF2-40B4-BE49-F238E27FC236}">
                  <a16:creationId xmlns:a16="http://schemas.microsoft.com/office/drawing/2014/main" id="{6355CFD3-2E21-E74B-988C-CDF709813560}"/>
                </a:ext>
              </a:extLst>
            </p:cNvPr>
            <p:cNvSpPr txBox="1"/>
            <p:nvPr/>
          </p:nvSpPr>
          <p:spPr>
            <a:xfrm>
              <a:off x="2178036" y="1054763"/>
              <a:ext cx="209661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Redis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- slave</a:t>
              </a:r>
            </a:p>
          </p:txBody>
        </p:sp>
      </p:grpSp>
      <p:sp>
        <p:nvSpPr>
          <p:cNvPr id="109" name="Shape 3665">
            <a:extLst>
              <a:ext uri="{FF2B5EF4-FFF2-40B4-BE49-F238E27FC236}">
                <a16:creationId xmlns:a16="http://schemas.microsoft.com/office/drawing/2014/main" id="{1BC00E77-6678-F044-9B92-06B45BEC03C8}"/>
              </a:ext>
            </a:extLst>
          </p:cNvPr>
          <p:cNvSpPr/>
          <p:nvPr/>
        </p:nvSpPr>
        <p:spPr>
          <a:xfrm>
            <a:off x="8684475" y="4306448"/>
            <a:ext cx="8664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Slave 1</a:t>
            </a:r>
          </a:p>
        </p:txBody>
      </p:sp>
      <p:pic>
        <p:nvPicPr>
          <p:cNvPr id="110" name="Shape 3666" descr="Container-Engine_256px.png">
            <a:extLst>
              <a:ext uri="{FF2B5EF4-FFF2-40B4-BE49-F238E27FC236}">
                <a16:creationId xmlns:a16="http://schemas.microsoft.com/office/drawing/2014/main" id="{E4F9EF33-3749-074B-99E4-A3D54E3A8C1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76" b="5076"/>
          <a:stretch/>
        </p:blipFill>
        <p:spPr>
          <a:xfrm>
            <a:off x="8729180" y="4373740"/>
            <a:ext cx="274200" cy="2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3665">
            <a:extLst>
              <a:ext uri="{FF2B5EF4-FFF2-40B4-BE49-F238E27FC236}">
                <a16:creationId xmlns:a16="http://schemas.microsoft.com/office/drawing/2014/main" id="{41538D57-9C30-1246-8F1A-684AA075DA9E}"/>
              </a:ext>
            </a:extLst>
          </p:cNvPr>
          <p:cNvSpPr/>
          <p:nvPr/>
        </p:nvSpPr>
        <p:spPr>
          <a:xfrm>
            <a:off x="9736522" y="4306448"/>
            <a:ext cx="8664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Slave 2</a:t>
            </a:r>
            <a:endParaRPr lang="en-US" sz="7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Shape 3666" descr="Container-Engine_256px.png">
            <a:extLst>
              <a:ext uri="{FF2B5EF4-FFF2-40B4-BE49-F238E27FC236}">
                <a16:creationId xmlns:a16="http://schemas.microsoft.com/office/drawing/2014/main" id="{1AFD8559-033A-9D4B-82CE-1E7324CE1972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76" b="5076"/>
          <a:stretch/>
        </p:blipFill>
        <p:spPr>
          <a:xfrm>
            <a:off x="9781227" y="4373740"/>
            <a:ext cx="274200" cy="24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Shape 2434">
            <a:extLst>
              <a:ext uri="{FF2B5EF4-FFF2-40B4-BE49-F238E27FC236}">
                <a16:creationId xmlns:a16="http://schemas.microsoft.com/office/drawing/2014/main" id="{34CE24A4-42CA-084D-AAA9-42ED7DE24C7E}"/>
              </a:ext>
            </a:extLst>
          </p:cNvPr>
          <p:cNvGrpSpPr/>
          <p:nvPr/>
        </p:nvGrpSpPr>
        <p:grpSpPr>
          <a:xfrm>
            <a:off x="8534990" y="2605120"/>
            <a:ext cx="1405303" cy="944954"/>
            <a:chOff x="2178036" y="1054763"/>
            <a:chExt cx="580689" cy="493052"/>
          </a:xfrm>
        </p:grpSpPr>
        <p:sp>
          <p:nvSpPr>
            <p:cNvPr id="179" name="Shape 2435">
              <a:extLst>
                <a:ext uri="{FF2B5EF4-FFF2-40B4-BE49-F238E27FC236}">
                  <a16:creationId xmlns:a16="http://schemas.microsoft.com/office/drawing/2014/main" id="{5A76DD9B-0EBB-4544-B2B0-97C8A670462A}"/>
                </a:ext>
              </a:extLst>
            </p:cNvPr>
            <p:cNvSpPr/>
            <p:nvPr/>
          </p:nvSpPr>
          <p:spPr>
            <a:xfrm>
              <a:off x="2178036" y="1054763"/>
              <a:ext cx="580689" cy="493052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2436">
              <a:extLst>
                <a:ext uri="{FF2B5EF4-FFF2-40B4-BE49-F238E27FC236}">
                  <a16:creationId xmlns:a16="http://schemas.microsoft.com/office/drawing/2014/main" id="{835CB590-D74D-DE40-BC9D-E8B7B5CF9B3A}"/>
                </a:ext>
              </a:extLst>
            </p:cNvPr>
            <p:cNvSpPr txBox="1"/>
            <p:nvPr/>
          </p:nvSpPr>
          <p:spPr>
            <a:xfrm>
              <a:off x="2178036" y="1054763"/>
              <a:ext cx="303115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Redis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- master</a:t>
              </a:r>
            </a:p>
          </p:txBody>
        </p:sp>
      </p:grpSp>
      <p:sp>
        <p:nvSpPr>
          <p:cNvPr id="181" name="Shape 3665">
            <a:extLst>
              <a:ext uri="{FF2B5EF4-FFF2-40B4-BE49-F238E27FC236}">
                <a16:creationId xmlns:a16="http://schemas.microsoft.com/office/drawing/2014/main" id="{0004950E-F1A1-F34A-848A-2AB039E09947}"/>
              </a:ext>
            </a:extLst>
          </p:cNvPr>
          <p:cNvSpPr/>
          <p:nvPr/>
        </p:nvSpPr>
        <p:spPr>
          <a:xfrm>
            <a:off x="8684475" y="3044829"/>
            <a:ext cx="8664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Master</a:t>
            </a:r>
          </a:p>
        </p:txBody>
      </p:sp>
      <p:pic>
        <p:nvPicPr>
          <p:cNvPr id="182" name="Shape 3666" descr="Container-Engine_256px.png">
            <a:extLst>
              <a:ext uri="{FF2B5EF4-FFF2-40B4-BE49-F238E27FC236}">
                <a16:creationId xmlns:a16="http://schemas.microsoft.com/office/drawing/2014/main" id="{1E6F03F1-49F2-2C42-8057-EEA2521E6D0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76" b="5076"/>
          <a:stretch/>
        </p:blipFill>
        <p:spPr>
          <a:xfrm>
            <a:off x="8729180" y="3112121"/>
            <a:ext cx="274200" cy="24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Shape 2434">
            <a:extLst>
              <a:ext uri="{FF2B5EF4-FFF2-40B4-BE49-F238E27FC236}">
                <a16:creationId xmlns:a16="http://schemas.microsoft.com/office/drawing/2014/main" id="{2590AA95-8521-6544-B73A-520484F0BB65}"/>
              </a:ext>
            </a:extLst>
          </p:cNvPr>
          <p:cNvGrpSpPr/>
          <p:nvPr/>
        </p:nvGrpSpPr>
        <p:grpSpPr>
          <a:xfrm>
            <a:off x="4502346" y="2769753"/>
            <a:ext cx="2233610" cy="1796582"/>
            <a:chOff x="2178036" y="1054763"/>
            <a:chExt cx="580689" cy="493052"/>
          </a:xfrm>
        </p:grpSpPr>
        <p:sp>
          <p:nvSpPr>
            <p:cNvPr id="189" name="Shape 2435">
              <a:extLst>
                <a:ext uri="{FF2B5EF4-FFF2-40B4-BE49-F238E27FC236}">
                  <a16:creationId xmlns:a16="http://schemas.microsoft.com/office/drawing/2014/main" id="{422F33BF-98CF-1A40-A051-791682007F66}"/>
                </a:ext>
              </a:extLst>
            </p:cNvPr>
            <p:cNvSpPr/>
            <p:nvPr/>
          </p:nvSpPr>
          <p:spPr>
            <a:xfrm>
              <a:off x="2178036" y="1054763"/>
              <a:ext cx="580689" cy="493052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2436">
              <a:extLst>
                <a:ext uri="{FF2B5EF4-FFF2-40B4-BE49-F238E27FC236}">
                  <a16:creationId xmlns:a16="http://schemas.microsoft.com/office/drawing/2014/main" id="{3746FBE9-EBC0-2F46-B695-C6557D399C14}"/>
                </a:ext>
              </a:extLst>
            </p:cNvPr>
            <p:cNvSpPr txBox="1"/>
            <p:nvPr/>
          </p:nvSpPr>
          <p:spPr>
            <a:xfrm>
              <a:off x="2178036" y="1054763"/>
              <a:ext cx="209661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  <a:endParaRPr lang="en-US" sz="75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1" name="Shape 3665">
            <a:extLst>
              <a:ext uri="{FF2B5EF4-FFF2-40B4-BE49-F238E27FC236}">
                <a16:creationId xmlns:a16="http://schemas.microsoft.com/office/drawing/2014/main" id="{5FCB122C-1B6D-B44D-9FE1-00F706AFC419}"/>
              </a:ext>
            </a:extLst>
          </p:cNvPr>
          <p:cNvSpPr/>
          <p:nvPr/>
        </p:nvSpPr>
        <p:spPr>
          <a:xfrm>
            <a:off x="4651831" y="3095566"/>
            <a:ext cx="8664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Pod 1</a:t>
            </a:r>
          </a:p>
        </p:txBody>
      </p:sp>
      <p:pic>
        <p:nvPicPr>
          <p:cNvPr id="192" name="Shape 3666" descr="Container-Engine_256px.png">
            <a:extLst>
              <a:ext uri="{FF2B5EF4-FFF2-40B4-BE49-F238E27FC236}">
                <a16:creationId xmlns:a16="http://schemas.microsoft.com/office/drawing/2014/main" id="{4E05F745-CF46-4344-8DA4-D94203726E5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76" b="5076"/>
          <a:stretch/>
        </p:blipFill>
        <p:spPr>
          <a:xfrm>
            <a:off x="4696536" y="3162858"/>
            <a:ext cx="274200" cy="2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3665">
            <a:extLst>
              <a:ext uri="{FF2B5EF4-FFF2-40B4-BE49-F238E27FC236}">
                <a16:creationId xmlns:a16="http://schemas.microsoft.com/office/drawing/2014/main" id="{D65FBEB8-1A9F-884F-8882-D565477E4E3B}"/>
              </a:ext>
            </a:extLst>
          </p:cNvPr>
          <p:cNvSpPr/>
          <p:nvPr/>
        </p:nvSpPr>
        <p:spPr>
          <a:xfrm>
            <a:off x="5703878" y="3095566"/>
            <a:ext cx="8664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Pod 2</a:t>
            </a:r>
            <a:endParaRPr lang="en-US" sz="7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Shape 3666" descr="Container-Engine_256px.png">
            <a:extLst>
              <a:ext uri="{FF2B5EF4-FFF2-40B4-BE49-F238E27FC236}">
                <a16:creationId xmlns:a16="http://schemas.microsoft.com/office/drawing/2014/main" id="{4915C8DB-CAA6-A042-A40D-B7889804BD0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76" b="5076"/>
          <a:stretch/>
        </p:blipFill>
        <p:spPr>
          <a:xfrm>
            <a:off x="5748583" y="3162858"/>
            <a:ext cx="274200" cy="24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roup 197">
            <a:extLst>
              <a:ext uri="{FF2B5EF4-FFF2-40B4-BE49-F238E27FC236}">
                <a16:creationId xmlns:a16="http://schemas.microsoft.com/office/drawing/2014/main" id="{5D03F703-BC9F-B441-AF2A-953ADDBDE98D}"/>
              </a:ext>
            </a:extLst>
          </p:cNvPr>
          <p:cNvGrpSpPr/>
          <p:nvPr/>
        </p:nvGrpSpPr>
        <p:grpSpPr>
          <a:xfrm>
            <a:off x="7035026" y="4113743"/>
            <a:ext cx="1239575" cy="507298"/>
            <a:chOff x="6475667" y="3313116"/>
            <a:chExt cx="1245200" cy="509600"/>
          </a:xfrm>
        </p:grpSpPr>
        <p:sp>
          <p:nvSpPr>
            <p:cNvPr id="199" name="Shape 2451">
              <a:extLst>
                <a:ext uri="{FF2B5EF4-FFF2-40B4-BE49-F238E27FC236}">
                  <a16:creationId xmlns:a16="http://schemas.microsoft.com/office/drawing/2014/main" id="{38BE2177-8A9C-664A-A1CF-7FB0DA0A0D80}"/>
                </a:ext>
              </a:extLst>
            </p:cNvPr>
            <p:cNvSpPr/>
            <p:nvPr/>
          </p:nvSpPr>
          <p:spPr>
            <a:xfrm>
              <a:off x="6475667" y="3313116"/>
              <a:ext cx="1245200" cy="5096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573000" tIns="97533" rIns="60933" bIns="97533" anchor="ctr" anchorCtr="0">
              <a:noAutofit/>
            </a:bodyPr>
            <a:lstStyle/>
            <a:p>
              <a:pPr>
                <a:lnSpc>
                  <a:spcPct val="121428"/>
                </a:lnSpc>
                <a:spcBef>
                  <a:spcPts val="267"/>
                </a:spcBef>
                <a:buClr>
                  <a:srgbClr val="757575"/>
                </a:buClr>
                <a:buSzPct val="25000"/>
              </a:pPr>
              <a:r>
                <a:rPr lang="en-US" sz="933" dirty="0" err="1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ClusterIP</a:t>
              </a:r>
              <a:r>
                <a:rPr lang="en-US" sz="933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933" dirty="0" err="1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redis</a:t>
              </a:r>
              <a:r>
                <a:rPr lang="en-US" sz="933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-slave</a:t>
              </a:r>
            </a:p>
          </p:txBody>
        </p:sp>
        <p:pic>
          <p:nvPicPr>
            <p:cNvPr id="200" name="Shape 2530" descr="Cloud-Load-Balancing.png">
              <a:extLst>
                <a:ext uri="{FF2B5EF4-FFF2-40B4-BE49-F238E27FC236}">
                  <a16:creationId xmlns:a16="http://schemas.microsoft.com/office/drawing/2014/main" id="{19713A16-245D-914A-AA04-154077DEF104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t="5036" b="5027"/>
            <a:stretch/>
          </p:blipFill>
          <p:spPr>
            <a:xfrm>
              <a:off x="6535274" y="3402553"/>
              <a:ext cx="365600" cy="328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" name="Shape 2451">
            <a:extLst>
              <a:ext uri="{FF2B5EF4-FFF2-40B4-BE49-F238E27FC236}">
                <a16:creationId xmlns:a16="http://schemas.microsoft.com/office/drawing/2014/main" id="{FDFB9372-7D78-D445-8A5D-4E6BDFA15862}"/>
              </a:ext>
            </a:extLst>
          </p:cNvPr>
          <p:cNvSpPr/>
          <p:nvPr/>
        </p:nvSpPr>
        <p:spPr>
          <a:xfrm>
            <a:off x="7035026" y="2823758"/>
            <a:ext cx="1239575" cy="507298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lIns="573000" tIns="97533" rIns="60933" bIns="97533" anchor="ctr" anchorCtr="0">
            <a:noAutofit/>
          </a:bodyPr>
          <a:lstStyle/>
          <a:p>
            <a:pPr>
              <a:lnSpc>
                <a:spcPct val="121428"/>
              </a:lnSpc>
              <a:spcBef>
                <a:spcPts val="267"/>
              </a:spcBef>
              <a:buClr>
                <a:srgbClr val="757575"/>
              </a:buClr>
              <a:buSzPct val="25000"/>
            </a:pPr>
            <a:r>
              <a:rPr lang="en-US" sz="933" dirty="0" err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ClusterIP</a:t>
            </a:r>
            <a:r>
              <a:rPr lang="en-US" sz="933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933" dirty="0" err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redis</a:t>
            </a:r>
            <a:r>
              <a:rPr lang="en-US" sz="933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-master</a:t>
            </a:r>
          </a:p>
        </p:txBody>
      </p:sp>
      <p:pic>
        <p:nvPicPr>
          <p:cNvPr id="202" name="Shape 2530" descr="Cloud-Load-Balancing.png">
            <a:extLst>
              <a:ext uri="{FF2B5EF4-FFF2-40B4-BE49-F238E27FC236}">
                <a16:creationId xmlns:a16="http://schemas.microsoft.com/office/drawing/2014/main" id="{D35A6BDC-FBF7-ED4E-ABF0-E4AD80E8879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036" b="5027"/>
          <a:stretch/>
        </p:blipFill>
        <p:spPr>
          <a:xfrm>
            <a:off x="7094364" y="2912791"/>
            <a:ext cx="363948" cy="32731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3665">
            <a:extLst>
              <a:ext uri="{FF2B5EF4-FFF2-40B4-BE49-F238E27FC236}">
                <a16:creationId xmlns:a16="http://schemas.microsoft.com/office/drawing/2014/main" id="{FBD61154-CD44-294D-9B4F-50E9A6C67D44}"/>
              </a:ext>
            </a:extLst>
          </p:cNvPr>
          <p:cNvSpPr/>
          <p:nvPr/>
        </p:nvSpPr>
        <p:spPr>
          <a:xfrm>
            <a:off x="4651831" y="3860575"/>
            <a:ext cx="8664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Pod 1</a:t>
            </a:r>
          </a:p>
        </p:txBody>
      </p:sp>
      <p:pic>
        <p:nvPicPr>
          <p:cNvPr id="204" name="Shape 3666" descr="Container-Engine_256px.png">
            <a:extLst>
              <a:ext uri="{FF2B5EF4-FFF2-40B4-BE49-F238E27FC236}">
                <a16:creationId xmlns:a16="http://schemas.microsoft.com/office/drawing/2014/main" id="{4C22B001-6685-BE46-8FB8-773ECADDBB8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76" b="5076"/>
          <a:stretch/>
        </p:blipFill>
        <p:spPr>
          <a:xfrm>
            <a:off x="4696536" y="3927867"/>
            <a:ext cx="274200" cy="2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3665">
            <a:extLst>
              <a:ext uri="{FF2B5EF4-FFF2-40B4-BE49-F238E27FC236}">
                <a16:creationId xmlns:a16="http://schemas.microsoft.com/office/drawing/2014/main" id="{F45FCCE2-17A9-E740-ABD3-A5D766E787CA}"/>
              </a:ext>
            </a:extLst>
          </p:cNvPr>
          <p:cNvSpPr/>
          <p:nvPr/>
        </p:nvSpPr>
        <p:spPr>
          <a:xfrm>
            <a:off x="5703878" y="3860575"/>
            <a:ext cx="8664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Pod 2</a:t>
            </a:r>
            <a:endParaRPr lang="en-US" sz="7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Shape 3666" descr="Container-Engine_256px.png">
            <a:extLst>
              <a:ext uri="{FF2B5EF4-FFF2-40B4-BE49-F238E27FC236}">
                <a16:creationId xmlns:a16="http://schemas.microsoft.com/office/drawing/2014/main" id="{C2F63E96-CD73-D246-BB92-D11BAF949D5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76" b="5076"/>
          <a:stretch/>
        </p:blipFill>
        <p:spPr>
          <a:xfrm>
            <a:off x="5748583" y="3927867"/>
            <a:ext cx="274200" cy="2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451">
            <a:extLst>
              <a:ext uri="{FF2B5EF4-FFF2-40B4-BE49-F238E27FC236}">
                <a16:creationId xmlns:a16="http://schemas.microsoft.com/office/drawing/2014/main" id="{AEE698F3-7931-0844-9DD9-4969834D4DD4}"/>
              </a:ext>
            </a:extLst>
          </p:cNvPr>
          <p:cNvSpPr/>
          <p:nvPr/>
        </p:nvSpPr>
        <p:spPr>
          <a:xfrm>
            <a:off x="2998493" y="3414244"/>
            <a:ext cx="1239575" cy="5076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lIns="573000" tIns="97533" rIns="60933" bIns="97533" anchor="ctr" anchorCtr="0">
            <a:noAutofit/>
          </a:bodyPr>
          <a:lstStyle/>
          <a:p>
            <a:pPr>
              <a:lnSpc>
                <a:spcPct val="121428"/>
              </a:lnSpc>
              <a:spcBef>
                <a:spcPts val="267"/>
              </a:spcBef>
              <a:buClr>
                <a:srgbClr val="757575"/>
              </a:buClr>
              <a:buSzPct val="25000"/>
            </a:pPr>
            <a:r>
              <a:rPr lang="en-US" sz="933" dirty="0" err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NodePort</a:t>
            </a:r>
            <a:r>
              <a:rPr lang="en-US" sz="933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API</a:t>
            </a:r>
          </a:p>
        </p:txBody>
      </p:sp>
      <p:pic>
        <p:nvPicPr>
          <p:cNvPr id="209" name="Shape 2530" descr="Cloud-Load-Balancing.png">
            <a:extLst>
              <a:ext uri="{FF2B5EF4-FFF2-40B4-BE49-F238E27FC236}">
                <a16:creationId xmlns:a16="http://schemas.microsoft.com/office/drawing/2014/main" id="{39551D3D-79EE-7A4E-AB13-675263AD31E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036" b="5027"/>
          <a:stretch/>
        </p:blipFill>
        <p:spPr>
          <a:xfrm>
            <a:off x="3057832" y="3503281"/>
            <a:ext cx="363947" cy="3273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Shape 2448">
            <a:extLst>
              <a:ext uri="{FF2B5EF4-FFF2-40B4-BE49-F238E27FC236}">
                <a16:creationId xmlns:a16="http://schemas.microsoft.com/office/drawing/2014/main" id="{9B606518-5E65-E847-8108-E29392ECCC19}"/>
              </a:ext>
            </a:extLst>
          </p:cNvPr>
          <p:cNvCxnSpPr>
            <a:cxnSpLocks/>
            <a:stCxn id="72" idx="3"/>
            <a:endCxn id="208" idx="1"/>
          </p:cNvCxnSpPr>
          <p:nvPr/>
        </p:nvCxnSpPr>
        <p:spPr>
          <a:xfrm flipV="1">
            <a:off x="2641124" y="3668044"/>
            <a:ext cx="357369" cy="6138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" name="Shape 2448">
            <a:extLst>
              <a:ext uri="{FF2B5EF4-FFF2-40B4-BE49-F238E27FC236}">
                <a16:creationId xmlns:a16="http://schemas.microsoft.com/office/drawing/2014/main" id="{689252E1-CD36-0C4D-B761-6A7A97A591C0}"/>
              </a:ext>
            </a:extLst>
          </p:cNvPr>
          <p:cNvCxnSpPr>
            <a:cxnSpLocks/>
            <a:stCxn id="208" idx="3"/>
            <a:endCxn id="191" idx="1"/>
          </p:cNvCxnSpPr>
          <p:nvPr/>
        </p:nvCxnSpPr>
        <p:spPr>
          <a:xfrm flipV="1">
            <a:off x="4238068" y="3286666"/>
            <a:ext cx="413763" cy="381378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" name="Shape 2448">
            <a:extLst>
              <a:ext uri="{FF2B5EF4-FFF2-40B4-BE49-F238E27FC236}">
                <a16:creationId xmlns:a16="http://schemas.microsoft.com/office/drawing/2014/main" id="{12AE48DC-B3B9-334A-BA13-EC46ED6EE241}"/>
              </a:ext>
            </a:extLst>
          </p:cNvPr>
          <p:cNvCxnSpPr>
            <a:cxnSpLocks/>
          </p:cNvCxnSpPr>
          <p:nvPr/>
        </p:nvCxnSpPr>
        <p:spPr>
          <a:xfrm>
            <a:off x="6735956" y="3056753"/>
            <a:ext cx="264278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Shape 2448">
            <a:extLst>
              <a:ext uri="{FF2B5EF4-FFF2-40B4-BE49-F238E27FC236}">
                <a16:creationId xmlns:a16="http://schemas.microsoft.com/office/drawing/2014/main" id="{16DAF303-02C9-0A44-A0E6-0F623DBBA4F0}"/>
              </a:ext>
            </a:extLst>
          </p:cNvPr>
          <p:cNvCxnSpPr>
            <a:cxnSpLocks/>
          </p:cNvCxnSpPr>
          <p:nvPr/>
        </p:nvCxnSpPr>
        <p:spPr>
          <a:xfrm>
            <a:off x="6735956" y="4373740"/>
            <a:ext cx="264278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Shape 2448">
            <a:extLst>
              <a:ext uri="{FF2B5EF4-FFF2-40B4-BE49-F238E27FC236}">
                <a16:creationId xmlns:a16="http://schemas.microsoft.com/office/drawing/2014/main" id="{5D2E6C00-2946-AE4D-9148-EFCFB5963122}"/>
              </a:ext>
            </a:extLst>
          </p:cNvPr>
          <p:cNvCxnSpPr>
            <a:cxnSpLocks/>
            <a:stCxn id="201" idx="3"/>
            <a:endCxn id="181" idx="1"/>
          </p:cNvCxnSpPr>
          <p:nvPr/>
        </p:nvCxnSpPr>
        <p:spPr>
          <a:xfrm>
            <a:off x="8274601" y="3077407"/>
            <a:ext cx="409874" cy="158522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" name="Shape 2448">
            <a:extLst>
              <a:ext uri="{FF2B5EF4-FFF2-40B4-BE49-F238E27FC236}">
                <a16:creationId xmlns:a16="http://schemas.microsoft.com/office/drawing/2014/main" id="{459FB830-7311-1048-A042-6261A5BB45C9}"/>
              </a:ext>
            </a:extLst>
          </p:cNvPr>
          <p:cNvCxnSpPr>
            <a:cxnSpLocks/>
            <a:stCxn id="208" idx="3"/>
            <a:endCxn id="203" idx="1"/>
          </p:cNvCxnSpPr>
          <p:nvPr/>
        </p:nvCxnSpPr>
        <p:spPr>
          <a:xfrm>
            <a:off x="4238068" y="3668044"/>
            <a:ext cx="413763" cy="383631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" name="Shape 2448">
            <a:extLst>
              <a:ext uri="{FF2B5EF4-FFF2-40B4-BE49-F238E27FC236}">
                <a16:creationId xmlns:a16="http://schemas.microsoft.com/office/drawing/2014/main" id="{516077C0-A80D-D640-BDDB-C2C83DCB3E94}"/>
              </a:ext>
            </a:extLst>
          </p:cNvPr>
          <p:cNvCxnSpPr>
            <a:cxnSpLocks/>
            <a:stCxn id="199" idx="3"/>
            <a:endCxn id="109" idx="1"/>
          </p:cNvCxnSpPr>
          <p:nvPr/>
        </p:nvCxnSpPr>
        <p:spPr>
          <a:xfrm>
            <a:off x="8274601" y="4367392"/>
            <a:ext cx="409874" cy="130156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" name="Shape 3978">
            <a:extLst>
              <a:ext uri="{FF2B5EF4-FFF2-40B4-BE49-F238E27FC236}">
                <a16:creationId xmlns:a16="http://schemas.microsoft.com/office/drawing/2014/main" id="{09DC6D6A-3F48-8244-950B-3AB51CBE45DC}"/>
              </a:ext>
            </a:extLst>
          </p:cNvPr>
          <p:cNvCxnSpPr>
            <a:cxnSpLocks/>
            <a:stCxn id="208" idx="3"/>
            <a:endCxn id="193" idx="2"/>
          </p:cNvCxnSpPr>
          <p:nvPr/>
        </p:nvCxnSpPr>
        <p:spPr>
          <a:xfrm flipV="1">
            <a:off x="4238068" y="3477766"/>
            <a:ext cx="1899010" cy="190278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" name="Shape 3978">
            <a:extLst>
              <a:ext uri="{FF2B5EF4-FFF2-40B4-BE49-F238E27FC236}">
                <a16:creationId xmlns:a16="http://schemas.microsoft.com/office/drawing/2014/main" id="{4C06EA64-9BA3-1F4C-A59B-F59993A9CED0}"/>
              </a:ext>
            </a:extLst>
          </p:cNvPr>
          <p:cNvCxnSpPr>
            <a:cxnSpLocks/>
            <a:stCxn id="208" idx="3"/>
            <a:endCxn id="205" idx="0"/>
          </p:cNvCxnSpPr>
          <p:nvPr/>
        </p:nvCxnSpPr>
        <p:spPr>
          <a:xfrm>
            <a:off x="4238068" y="3668044"/>
            <a:ext cx="1899010" cy="192531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" name="Shape 3978">
            <a:extLst>
              <a:ext uri="{FF2B5EF4-FFF2-40B4-BE49-F238E27FC236}">
                <a16:creationId xmlns:a16="http://schemas.microsoft.com/office/drawing/2014/main" id="{7A17E9BC-0196-C647-955E-67B99E940926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8270712" y="4165011"/>
            <a:ext cx="1899010" cy="141437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383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84</Words>
  <Application>Microsoft Macintosh PowerPoint</Application>
  <PresentationFormat>Widescreen</PresentationFormat>
  <Paragraphs>53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Franceskinj</dc:creator>
  <cp:lastModifiedBy>Charles Franceskinj</cp:lastModifiedBy>
  <cp:revision>7</cp:revision>
  <dcterms:created xsi:type="dcterms:W3CDTF">2018-12-05T18:49:40Z</dcterms:created>
  <dcterms:modified xsi:type="dcterms:W3CDTF">2018-12-05T19:53:17Z</dcterms:modified>
</cp:coreProperties>
</file>