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297" r:id="rId4"/>
    <p:sldId id="299" r:id="rId5"/>
    <p:sldId id="306" r:id="rId6"/>
    <p:sldId id="300" r:id="rId7"/>
    <p:sldId id="303" r:id="rId8"/>
    <p:sldId id="298" r:id="rId9"/>
    <p:sldId id="305" r:id="rId10"/>
    <p:sldId id="296" r:id="rId11"/>
    <p:sldId id="294" r:id="rId12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2"/>
    <p:restoredTop sz="96608"/>
  </p:normalViewPr>
  <p:slideViewPr>
    <p:cSldViewPr snapToGrid="0">
      <p:cViewPr varScale="1">
        <p:scale>
          <a:sx n="85" d="100"/>
          <a:sy n="85" d="100"/>
        </p:scale>
        <p:origin x="69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opredeleniya-termina-internet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uly-2019/the-critical-shortage-of-cybersecurity-expertise/twitter-the-critical-shortage-of-cybersecurity-expertise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hisisengineering/4866630493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cybersecurity-png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rtale231.com/cyber-securi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sbie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another-day-another-breach-at-what-point-does-storing-passwords-in-plaintext-become-criminally-negligent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omputer-engineering-science-tech-wallpaper-bjlej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Password Generator</a:t>
            </a: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Submitted by: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CHARVI BANSA</a:t>
            </a: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L-2210990236</a:t>
            </a:r>
            <a:endParaRPr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W3Schools. (n.d.). </a:t>
            </a:r>
            <a:r>
              <a:rPr lang="en-IN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Tutorial. Retrieved from </a:t>
            </a: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https://www.w3schools.com/</a:t>
            </a:r>
            <a:r>
              <a:rPr lang="en-IN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IN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Github-www.github.com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D0D0D"/>
                </a:solidFill>
                <a:latin typeface="Calibri" panose="020F0502020204030204" pitchFamily="34" charset="0"/>
              </a:rPr>
              <a:t>Geek for geek-www.geekforgeek.com</a:t>
            </a:r>
            <a:endParaRPr lang="en-IN" sz="2000" b="0" i="0" dirty="0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marL="1143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9600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Methodology, Approach &amp; Techniques</a:t>
            </a:r>
          </a:p>
          <a:p>
            <a:r>
              <a:rPr lang="en-IN" dirty="0"/>
              <a:t>Source Code (screenshots)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C7B14E-C445-6651-E31E-F9949CE3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838200"/>
            <a:ext cx="9081247" cy="5803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29210-BA34-293C-F34C-8477683E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003E-E574-2F6A-339D-87B1AC02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153" y="1005261"/>
            <a:ext cx="7862047" cy="495626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password generator project in Python serves multiple objectives, including: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Application of Programming Concepts: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 password generator allows you to apply various programming concepts such as random number generation, string manipulation, user input handling, and possibly GUI development if you choose to create a graphical interface.</a:t>
            </a:r>
          </a:p>
          <a:p>
            <a:pPr marL="114300" indent="0" algn="just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Awareness: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understanding how passwords are generated and the importance of creating strong, unique passwords, you'll increase your awareness of cybersecurity best practices</a:t>
            </a:r>
          </a:p>
          <a:p>
            <a:pPr marL="114300" indent="0" algn="just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Customization and Flexibility: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tailor the password generator according to your preferences and requirements. You can add features such as specifying password length</a:t>
            </a:r>
          </a:p>
          <a:p>
            <a:pPr marL="114300" indent="0" algn="just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4913C-5494-CFFF-2573-1556844E61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CC468-B253-8C4A-0367-A100BC9A3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36000" contrast="-49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97F1-C4F1-3BF8-FC5C-BFFED082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B226A-207E-7826-2021-9B527521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94" y="900953"/>
            <a:ext cx="8650941" cy="5526741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today's digital age, the security of our online accounts is of paramount importance.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fundamental aspect of securing our accounts is using strong and unique passwords.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generating such passwords manually can be cumbersome and error-prone. To address this challenge, we present a Python Password Generator project.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password generator will leverage the built-in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‘random’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in Python to generate random characters and sequences.</a:t>
            </a:r>
          </a:p>
          <a:p>
            <a:pPr marL="114300" indent="0" algn="just">
              <a:buNone/>
            </a:pPr>
            <a:endParaRPr lang="en-US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114300" indent="0" algn="just">
              <a:buNone/>
            </a:pP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EB88-DB02-4222-751D-61EB009B37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CA8E4-5318-3347-757A-D7656CCD85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3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9D3C-4C93-4D50-227D-F0CF3F8A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9D48-3490-1798-6132-16C4BC441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Password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 a Python program to generate secure passwords with customizable length and complexity.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Control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Allow users to specify password length and complexity preferences, including options for uppercase letters, lowercase letters, digits, and special characters.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Robustness and Security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 randomness in password generation, implement a user-friendly interface, and consider security measures to safeguard the password generation process.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54D3-F3C3-9D85-96BA-A3CF556755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4EC4-E9E5-E498-C8D8-6FA77978D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283-2FF8-934E-28D9-FFFEC41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Methodology, Approach &amp; Techniques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3CCC-4273-99C1-01FA-9331805F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224" y="1004047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Analysis: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a thorough analysis of user requirements and expectations to define the scope and functionality of the password generator project.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key features such as customizable password length, avoidance of ambiguous characters, and user-friendly interface.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and Planning: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Researched best practices in password generation, security guidelines, and Python libraries for randomization and string manipulation.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detailed project plan outlining tasks, timelines, and resource requirements.</a:t>
            </a:r>
          </a:p>
          <a:p>
            <a:endParaRPr lang="en-US" sz="1600" b="0" i="0" dirty="0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marL="114300" indent="0">
              <a:buNone/>
            </a:pPr>
            <a:endParaRPr lang="en-IN" sz="2000" dirty="0"/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79FD-4CC2-35B0-D02A-13912D2203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D5EDC-2533-7723-3448-AB8854899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0992-22D5-94BC-DDC3-6AB98F57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Code(screenshots)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F38E-B9C4-01A4-F3E6-26EF90B62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EA0C-A94B-33D3-598B-C59E429BF3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A6681-DF84-C48B-BDFF-2A4F7F168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45D88-DC46-1FA8-2443-03B97B3A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8308"/>
            <a:ext cx="8229600" cy="45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4707-4F61-D850-8590-DF40CAC0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8714-4279-0CB1-D9C4-69E94CC7EA0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1BEE4-7492-451A-06E1-C007E6179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194FE-817E-7D01-7146-B9F89AC3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4" y="2770094"/>
            <a:ext cx="6194611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4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C3F4-DE0C-81C6-C61A-EA76B05B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C305-7FE8-0A71-3399-BBB21659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29" y="1084730"/>
            <a:ext cx="8229600" cy="4525963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developing this Python Password Generator project, we aim to empower users with a reliable tool for creating strong and unique passwords, thereby enhancing the security of their online accounts and digital assets.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us on this journey as we delve into the world of cybersecurity and Python programming to build a valuable and practical solution for password management.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Let's ensure that your digital identity remains safeguarded against unauthorized access!</a:t>
            </a:r>
          </a:p>
          <a:p>
            <a:pPr algn="just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D57E-819C-848D-AEAA-FC33F1F1F6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DFFAE-D5F8-E278-C506-9860F3D03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515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Candara</vt:lpstr>
      <vt:lpstr>Arial</vt:lpstr>
      <vt:lpstr>Office Theme</vt:lpstr>
      <vt:lpstr>PowerPoint Presentation</vt:lpstr>
      <vt:lpstr>Index</vt:lpstr>
      <vt:lpstr>Objective</vt:lpstr>
      <vt:lpstr>Introduction</vt:lpstr>
      <vt:lpstr>Problem statement</vt:lpstr>
      <vt:lpstr> Methodology, Approach &amp; Techniques </vt:lpstr>
      <vt:lpstr>Source Code(screenshots)</vt:lpstr>
      <vt:lpstr>Result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chaitanya Bansal</cp:lastModifiedBy>
  <cp:revision>80</cp:revision>
  <dcterms:created xsi:type="dcterms:W3CDTF">2010-04-09T07:36:15Z</dcterms:created>
  <dcterms:modified xsi:type="dcterms:W3CDTF">2024-03-19T09:57:04Z</dcterms:modified>
</cp:coreProperties>
</file>