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f7b99a42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f7b99a42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f7b99a42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f7b99a42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f7b99a42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f7b99a42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f7b99a42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f7b99a42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f7b99a42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f7b99a42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f7b99a42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f7b99a42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f7b99a42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f7b99a42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f7b99a42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f7b99a42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harvi212002/face_emotion_detec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Engage 2022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Project Walk Through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slides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-711236">
            <a:off x="7712088" y="2605801"/>
            <a:ext cx="1350909" cy="57662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-711236">
            <a:off x="81008" y="26058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flipH="1" rot="711236">
            <a:off x="1355133" y="26058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-711236">
            <a:off x="2646813" y="26058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flipH="1" rot="711236">
            <a:off x="3927887" y="26058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-711236">
            <a:off x="5212625" y="26058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 flipH="1" rot="711236">
            <a:off x="6500633" y="26058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302850" y="2374600"/>
            <a:ext cx="192600" cy="2034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583613" y="2655325"/>
            <a:ext cx="192600" cy="203400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863038" y="2374600"/>
            <a:ext cx="192600" cy="203400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5152888" y="2655325"/>
            <a:ext cx="192600" cy="203400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6423250" y="2374600"/>
            <a:ext cx="192600" cy="203400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7722175" y="2655325"/>
            <a:ext cx="192600" cy="203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866400" y="1444300"/>
            <a:ext cx="1668300" cy="748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D966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484600" y="1444300"/>
            <a:ext cx="1668300" cy="748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6052200" y="1444300"/>
            <a:ext cx="1668300" cy="748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 rot="10800000">
            <a:off x="1495450" y="3125850"/>
            <a:ext cx="1668300" cy="748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10800000">
            <a:off x="4055650" y="3192700"/>
            <a:ext cx="1668300" cy="748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0E0E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 rot="10800000">
            <a:off x="6615850" y="3192700"/>
            <a:ext cx="1668300" cy="748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D966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965500" y="1510750"/>
            <a:ext cx="151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Facial Recognition</a:t>
            </a:r>
            <a:endParaRPr b="1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3459300" y="1502200"/>
            <a:ext cx="166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About the dataset</a:t>
            </a:r>
            <a:endParaRPr b="1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FER2013</a:t>
            </a:r>
            <a:endParaRPr b="1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052200" y="1609900"/>
            <a:ext cx="166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Important Links</a:t>
            </a:r>
            <a:endParaRPr b="1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1570300" y="3192300"/>
            <a:ext cx="151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Understanding the problem</a:t>
            </a:r>
            <a:endParaRPr b="1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4017850" y="3268975"/>
            <a:ext cx="174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About the model</a:t>
            </a:r>
            <a:endParaRPr b="1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Mini-Xception</a:t>
            </a:r>
            <a:endParaRPr b="1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6690700" y="3366850"/>
            <a:ext cx="15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Demonstration</a:t>
            </a:r>
            <a:endParaRPr b="1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Facial Recognition</a:t>
            </a:r>
            <a:endParaRPr/>
          </a:p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Smarter Advertising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110100" y="379650"/>
            <a:ext cx="391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88"/>
              <a:t>-Amplify Advertising </a:t>
            </a:r>
            <a:endParaRPr sz="1888"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0" y="1315925"/>
            <a:ext cx="4170600" cy="3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19"/>
              <a:t>We will be using, Facial Recognition - Face Emotion Detection</a:t>
            </a:r>
            <a:endParaRPr sz="2819"/>
          </a:p>
          <a:p>
            <a:pPr indent="-32946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lang="en" sz="2888"/>
              <a:t>Through detecting the emotions, companies can better understand and connect with their customers.</a:t>
            </a:r>
            <a:endParaRPr sz="2888"/>
          </a:p>
          <a:p>
            <a:pPr indent="-3294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888"/>
              <a:t>We will be detecting Seven main emotions - </a:t>
            </a:r>
            <a:r>
              <a:rPr lang="en" sz="2888">
                <a:solidFill>
                  <a:schemeClr val="dk1"/>
                </a:solidFill>
              </a:rPr>
              <a:t>Happy, Sad, Disgust, Surprise, Fear, Angry, and Neutral.</a:t>
            </a:r>
            <a:endParaRPr sz="2888">
              <a:solidFill>
                <a:schemeClr val="dk1"/>
              </a:solidFill>
            </a:endParaRPr>
          </a:p>
          <a:p>
            <a:pPr indent="-3294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888"/>
              <a:t>Building Face Emotion Detection model from scratch to achieve this.</a:t>
            </a:r>
            <a:endParaRPr sz="1618"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12259" r="16174" t="0"/>
          <a:stretch/>
        </p:blipFill>
        <p:spPr>
          <a:xfrm>
            <a:off x="4170600" y="0"/>
            <a:ext cx="49733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573250" y="445025"/>
            <a:ext cx="24780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88"/>
              <a:t>-</a:t>
            </a:r>
            <a:r>
              <a:rPr lang="en" sz="1661"/>
              <a:t>Fer2013 Emotion Dataset</a:t>
            </a:r>
            <a:endParaRPr sz="166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239725" y="1503725"/>
            <a:ext cx="33564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3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60"/>
              <a:buChar char="❏"/>
            </a:pPr>
            <a:r>
              <a:rPr lang="en" sz="1760"/>
              <a:t>Training       28709 Images </a:t>
            </a:r>
            <a:endParaRPr sz="1760"/>
          </a:p>
          <a:p>
            <a:pPr indent="-3403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60"/>
              <a:buChar char="❏"/>
            </a:pPr>
            <a:r>
              <a:rPr lang="en" sz="1760"/>
              <a:t>PublicTest      3589 Images </a:t>
            </a:r>
            <a:endParaRPr sz="1760"/>
          </a:p>
          <a:p>
            <a:pPr indent="-34036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60"/>
              <a:buChar char="❏"/>
            </a:pPr>
            <a:r>
              <a:rPr lang="en" sz="1760"/>
              <a:t>PrivateTest     3589 Images</a:t>
            </a:r>
            <a:endParaRPr b="1" sz="17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760">
                <a:solidFill>
                  <a:schemeClr val="dk1"/>
                </a:solidFill>
              </a:rPr>
              <a:t>Training dataset</a:t>
            </a:r>
            <a:r>
              <a:rPr lang="en" sz="1760"/>
              <a:t> formed by Training Images + PrivateTest Images</a:t>
            </a:r>
            <a:endParaRPr sz="1760"/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b="1" lang="en" sz="1760">
                <a:solidFill>
                  <a:schemeClr val="dk1"/>
                </a:solidFill>
              </a:rPr>
              <a:t>Validation dataset</a:t>
            </a:r>
            <a:r>
              <a:rPr lang="en" sz="1760"/>
              <a:t> formed by PublicTest</a:t>
            </a:r>
            <a:endParaRPr sz="1760"/>
          </a:p>
        </p:txBody>
      </p:sp>
      <p:sp>
        <p:nvSpPr>
          <p:cNvPr id="110" name="Google Shape;110;p17"/>
          <p:cNvSpPr/>
          <p:nvPr/>
        </p:nvSpPr>
        <p:spPr>
          <a:xfrm>
            <a:off x="3890325" y="0"/>
            <a:ext cx="52536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424" y="1227275"/>
            <a:ext cx="4926864" cy="39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5764650" y="1111525"/>
            <a:ext cx="1395000" cy="27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4588275" y="454325"/>
            <a:ext cx="385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Emotion Distribution</a:t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346950"/>
            <a:ext cx="333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model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11"/>
              <a:t> Mini-Xception </a:t>
            </a:r>
            <a:endParaRPr sz="3111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0" y="1427550"/>
            <a:ext cx="39339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It is a Fully-connected deep convolutional Neural Network Model.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Inspired by Xception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Used both </a:t>
            </a:r>
            <a:r>
              <a:rPr lang="en"/>
              <a:t>residual modules and depth-wise separable convolutions.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Achieved an accuracy of 70% by training the model on  FER2013 dataset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7415"/>
          <a:stretch/>
        </p:blipFill>
        <p:spPr>
          <a:xfrm>
            <a:off x="3977500" y="0"/>
            <a:ext cx="5166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208975"/>
            <a:ext cx="767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Emotion Prediction from the application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5519" l="0" r="0" t="5018"/>
          <a:stretch/>
        </p:blipFill>
        <p:spPr>
          <a:xfrm>
            <a:off x="545463" y="781675"/>
            <a:ext cx="3902325" cy="20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903" y="781675"/>
            <a:ext cx="3646571" cy="20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5">
            <a:alphaModFix/>
          </a:blip>
          <a:srcRect b="0" l="0" r="4049" t="0"/>
          <a:stretch/>
        </p:blipFill>
        <p:spPr>
          <a:xfrm>
            <a:off x="582775" y="2882350"/>
            <a:ext cx="3865024" cy="21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9900" y="2899371"/>
            <a:ext cx="3646576" cy="2083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Links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Link to the github repository: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https://github.com/charvi212002/face_emotion_detection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Link to the App working demo-video: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Link to the hosted website: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