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8199F-82A9-457E-A03E-D72F154D075C}" v="6" dt="2023-03-02T12:28:28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Charvát" userId="44e211b1-8bfe-42c1-be4b-e3fa123dcdc5" providerId="ADAL" clId="{4B28199F-82A9-457E-A03E-D72F154D075C}"/>
    <pc:docChg chg="modSld">
      <pc:chgData name="Marek Charvát" userId="44e211b1-8bfe-42c1-be4b-e3fa123dcdc5" providerId="ADAL" clId="{4B28199F-82A9-457E-A03E-D72F154D075C}" dt="2023-03-02T12:28:15.759" v="6" actId="20577"/>
      <pc:docMkLst>
        <pc:docMk/>
      </pc:docMkLst>
      <pc:sldChg chg="modSp mod">
        <pc:chgData name="Marek Charvát" userId="44e211b1-8bfe-42c1-be4b-e3fa123dcdc5" providerId="ADAL" clId="{4B28199F-82A9-457E-A03E-D72F154D075C}" dt="2023-03-02T12:27:30.029" v="4" actId="20577"/>
        <pc:sldMkLst>
          <pc:docMk/>
          <pc:sldMk cId="142056594" sldId="256"/>
        </pc:sldMkLst>
        <pc:spChg chg="mod">
          <ac:chgData name="Marek Charvát" userId="44e211b1-8bfe-42c1-be4b-e3fa123dcdc5" providerId="ADAL" clId="{4B28199F-82A9-457E-A03E-D72F154D075C}" dt="2023-03-02T12:27:30.029" v="4" actId="20577"/>
          <ac:spMkLst>
            <pc:docMk/>
            <pc:sldMk cId="142056594" sldId="256"/>
            <ac:spMk id="2" creationId="{ECDAA2A3-C318-9DD6-D0F8-E309B95BBE68}"/>
          </ac:spMkLst>
        </pc:spChg>
      </pc:sldChg>
      <pc:sldChg chg="modSp">
        <pc:chgData name="Marek Charvát" userId="44e211b1-8bfe-42c1-be4b-e3fa123dcdc5" providerId="ADAL" clId="{4B28199F-82A9-457E-A03E-D72F154D075C}" dt="2023-03-02T12:27:06.967" v="1" actId="20577"/>
        <pc:sldMkLst>
          <pc:docMk/>
          <pc:sldMk cId="512993694" sldId="257"/>
        </pc:sldMkLst>
        <pc:graphicFrameChg chg="mod">
          <ac:chgData name="Marek Charvát" userId="44e211b1-8bfe-42c1-be4b-e3fa123dcdc5" providerId="ADAL" clId="{4B28199F-82A9-457E-A03E-D72F154D075C}" dt="2023-03-02T12:27:06.967" v="1" actId="20577"/>
          <ac:graphicFrameMkLst>
            <pc:docMk/>
            <pc:sldMk cId="512993694" sldId="257"/>
            <ac:graphicFrameMk id="36" creationId="{180F056D-AF7D-48AA-D743-CA95FD474BC7}"/>
          </ac:graphicFrameMkLst>
        </pc:graphicFrameChg>
      </pc:sldChg>
      <pc:sldChg chg="modSp">
        <pc:chgData name="Marek Charvát" userId="44e211b1-8bfe-42c1-be4b-e3fa123dcdc5" providerId="ADAL" clId="{4B28199F-82A9-457E-A03E-D72F154D075C}" dt="2023-03-02T12:28:15.759" v="6" actId="20577"/>
        <pc:sldMkLst>
          <pc:docMk/>
          <pc:sldMk cId="462933362" sldId="260"/>
        </pc:sldMkLst>
        <pc:graphicFrameChg chg="mod">
          <ac:chgData name="Marek Charvát" userId="44e211b1-8bfe-42c1-be4b-e3fa123dcdc5" providerId="ADAL" clId="{4B28199F-82A9-457E-A03E-D72F154D075C}" dt="2023-03-02T12:28:15.759" v="6" actId="20577"/>
          <ac:graphicFrameMkLst>
            <pc:docMk/>
            <pc:sldMk cId="462933362" sldId="260"/>
            <ac:graphicFrameMk id="18" creationId="{9EB743FA-B8E9-F903-01A7-D64E2D4D0D80}"/>
          </ac:graphicFrameMkLst>
        </pc:graphicFrameChg>
      </pc:sldChg>
      <pc:sldChg chg="modSp mod">
        <pc:chgData name="Marek Charvát" userId="44e211b1-8bfe-42c1-be4b-e3fa123dcdc5" providerId="ADAL" clId="{4B28199F-82A9-457E-A03E-D72F154D075C}" dt="2023-03-02T12:27:19.441" v="3" actId="790"/>
        <pc:sldMkLst>
          <pc:docMk/>
          <pc:sldMk cId="1663365501" sldId="262"/>
        </pc:sldMkLst>
        <pc:spChg chg="mod">
          <ac:chgData name="Marek Charvát" userId="44e211b1-8bfe-42c1-be4b-e3fa123dcdc5" providerId="ADAL" clId="{4B28199F-82A9-457E-A03E-D72F154D075C}" dt="2023-03-02T12:27:19.441" v="3" actId="790"/>
          <ac:spMkLst>
            <pc:docMk/>
            <pc:sldMk cId="1663365501" sldId="262"/>
            <ac:spMk id="2" creationId="{6EF59546-4EAC-45F5-E949-7DE283FE1AC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6A558-AE01-4AE6-A849-B4A6CC2737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56083D-0414-44E5-99AD-E8026A9B981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Zvýšení bezpečnosti na silnicích 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F32BC8-A4E5-4AE8-9844-35A763201B44}" type="parTrans" cxnId="{57459C65-8C83-4BCE-BD92-4C734CE5A3F8}">
      <dgm:prSet/>
      <dgm:spPr/>
      <dgm:t>
        <a:bodyPr/>
        <a:lstStyle/>
        <a:p>
          <a:endParaRPr lang="en-US"/>
        </a:p>
      </dgm:t>
    </dgm:pt>
    <dgm:pt modelId="{3B611A5F-EB25-4EA1-BD7C-605C9DA7F415}" type="sibTrans" cxnId="{57459C65-8C83-4BCE-BD92-4C734CE5A3F8}">
      <dgm:prSet/>
      <dgm:spPr/>
      <dgm:t>
        <a:bodyPr/>
        <a:lstStyle/>
        <a:p>
          <a:endParaRPr lang="en-US"/>
        </a:p>
      </dgm:t>
    </dgm:pt>
    <dgm:pt modelId="{EDFC825C-6671-43B5-9CDB-D5AF854AD19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Zlepšení navigace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9FECDCA-B384-4736-9588-F0B83B17C2A7}" type="parTrans" cxnId="{304AD61C-A43C-49D5-9F5F-71777B610531}">
      <dgm:prSet/>
      <dgm:spPr/>
      <dgm:t>
        <a:bodyPr/>
        <a:lstStyle/>
        <a:p>
          <a:endParaRPr lang="en-US"/>
        </a:p>
      </dgm:t>
    </dgm:pt>
    <dgm:pt modelId="{9076808F-F2E5-4889-8DCA-1973F602C74D}" type="sibTrans" cxnId="{304AD61C-A43C-49D5-9F5F-71777B610531}">
      <dgm:prSet/>
      <dgm:spPr/>
      <dgm:t>
        <a:bodyPr/>
        <a:lstStyle/>
        <a:p>
          <a:endParaRPr lang="en-US"/>
        </a:p>
      </dgm:t>
    </dgm:pt>
    <dgm:pt modelId="{4D1189F4-E922-46E8-917F-E04105BED82F}">
      <dgm:prSet/>
      <dgm:spPr/>
      <dgm:t>
        <a:bodyPr/>
        <a:lstStyle/>
        <a:p>
          <a:pPr>
            <a:lnSpc>
              <a:spcPct val="100000"/>
            </a:lnSpc>
          </a:pPr>
          <a:r>
            <a:rPr lang="cs-CZ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Kontrola přístupu 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E05FDFE-2B33-4E14-84F7-3E4C0901B7CF}" type="parTrans" cxnId="{23E89A69-8E47-418E-8EDD-BCC58DAD5F92}">
      <dgm:prSet/>
      <dgm:spPr/>
      <dgm:t>
        <a:bodyPr/>
        <a:lstStyle/>
        <a:p>
          <a:endParaRPr lang="en-US"/>
        </a:p>
      </dgm:t>
    </dgm:pt>
    <dgm:pt modelId="{255EBF9C-0647-4273-BEB1-D1987797A10B}" type="sibTrans" cxnId="{23E89A69-8E47-418E-8EDD-BCC58DAD5F92}">
      <dgm:prSet/>
      <dgm:spPr/>
      <dgm:t>
        <a:bodyPr/>
        <a:lstStyle/>
        <a:p>
          <a:endParaRPr lang="en-US"/>
        </a:p>
      </dgm:t>
    </dgm:pt>
    <dgm:pt modelId="{FDC7C833-247B-4D6A-843B-3E59376E457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Autonomní řízení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5D4C144-5275-420F-84D5-C4A27E86D973}" type="parTrans" cxnId="{F484932B-34F9-494D-B6DA-FD036DF3CDDE}">
      <dgm:prSet/>
      <dgm:spPr/>
      <dgm:t>
        <a:bodyPr/>
        <a:lstStyle/>
        <a:p>
          <a:endParaRPr lang="en-US"/>
        </a:p>
      </dgm:t>
    </dgm:pt>
    <dgm:pt modelId="{C35E0DAB-209C-41F5-A396-7298DE13B43D}" type="sibTrans" cxnId="{F484932B-34F9-494D-B6DA-FD036DF3CDDE}">
      <dgm:prSet/>
      <dgm:spPr/>
      <dgm:t>
        <a:bodyPr/>
        <a:lstStyle/>
        <a:p>
          <a:endParaRPr lang="en-US"/>
        </a:p>
      </dgm:t>
    </dgm:pt>
    <dgm:pt modelId="{B9A9D0EA-D2C9-4615-9BD5-A4CCD9338EE9}" type="pres">
      <dgm:prSet presAssocID="{7D56A558-AE01-4AE6-A849-B4A6CC273729}" presName="root" presStyleCnt="0">
        <dgm:presLayoutVars>
          <dgm:dir/>
          <dgm:resizeHandles val="exact"/>
        </dgm:presLayoutVars>
      </dgm:prSet>
      <dgm:spPr/>
    </dgm:pt>
    <dgm:pt modelId="{F637B965-6E73-488A-BCC1-C507CBC258DA}" type="pres">
      <dgm:prSet presAssocID="{6F56083D-0414-44E5-99AD-E8026A9B981C}" presName="compNode" presStyleCnt="0"/>
      <dgm:spPr/>
    </dgm:pt>
    <dgm:pt modelId="{0A16B47D-33E3-4AFE-BC68-302469C6AD6A}" type="pres">
      <dgm:prSet presAssocID="{6F56083D-0414-44E5-99AD-E8026A9B981C}" presName="bgRect" presStyleLbl="bgShp" presStyleIdx="0" presStyleCnt="4"/>
      <dgm:spPr/>
    </dgm:pt>
    <dgm:pt modelId="{35DBE309-3BE6-40DD-8017-0080A62BB63F}" type="pres">
      <dgm:prSet presAssocID="{6F56083D-0414-44E5-99AD-E8026A9B98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560712-19E2-4B9F-A6E9-44F673DA57E5}" type="pres">
      <dgm:prSet presAssocID="{6F56083D-0414-44E5-99AD-E8026A9B981C}" presName="spaceRect" presStyleCnt="0"/>
      <dgm:spPr/>
    </dgm:pt>
    <dgm:pt modelId="{3562B96C-90D3-4C9F-A97F-91F9AA1CE79F}" type="pres">
      <dgm:prSet presAssocID="{6F56083D-0414-44E5-99AD-E8026A9B981C}" presName="parTx" presStyleLbl="revTx" presStyleIdx="0" presStyleCnt="4">
        <dgm:presLayoutVars>
          <dgm:chMax val="0"/>
          <dgm:chPref val="0"/>
        </dgm:presLayoutVars>
      </dgm:prSet>
      <dgm:spPr/>
    </dgm:pt>
    <dgm:pt modelId="{1A41FC33-EC27-4012-B9E3-AE18ADE4821B}" type="pres">
      <dgm:prSet presAssocID="{3B611A5F-EB25-4EA1-BD7C-605C9DA7F415}" presName="sibTrans" presStyleCnt="0"/>
      <dgm:spPr/>
    </dgm:pt>
    <dgm:pt modelId="{0B309C48-EFA9-481A-A1FE-C188173E21C3}" type="pres">
      <dgm:prSet presAssocID="{EDFC825C-6671-43B5-9CDB-D5AF854AD196}" presName="compNode" presStyleCnt="0"/>
      <dgm:spPr/>
    </dgm:pt>
    <dgm:pt modelId="{9299A62F-DB60-4556-940D-761C8D22755F}" type="pres">
      <dgm:prSet presAssocID="{EDFC825C-6671-43B5-9CDB-D5AF854AD196}" presName="bgRect" presStyleLbl="bgShp" presStyleIdx="1" presStyleCnt="4"/>
      <dgm:spPr/>
    </dgm:pt>
    <dgm:pt modelId="{A84539D5-19B1-4570-A9AF-9D7ABF20B6AC}" type="pres">
      <dgm:prSet presAssocID="{EDFC825C-6671-43B5-9CDB-D5AF854AD1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EF748281-F344-47B7-8851-CEF8DB40F0D7}" type="pres">
      <dgm:prSet presAssocID="{EDFC825C-6671-43B5-9CDB-D5AF854AD196}" presName="spaceRect" presStyleCnt="0"/>
      <dgm:spPr/>
    </dgm:pt>
    <dgm:pt modelId="{602C2752-7BCA-4F3A-83FD-75FC49F321C7}" type="pres">
      <dgm:prSet presAssocID="{EDFC825C-6671-43B5-9CDB-D5AF854AD196}" presName="parTx" presStyleLbl="revTx" presStyleIdx="1" presStyleCnt="4">
        <dgm:presLayoutVars>
          <dgm:chMax val="0"/>
          <dgm:chPref val="0"/>
        </dgm:presLayoutVars>
      </dgm:prSet>
      <dgm:spPr/>
    </dgm:pt>
    <dgm:pt modelId="{2EA72F97-C5FF-424F-8D4E-E7A456F3A518}" type="pres">
      <dgm:prSet presAssocID="{9076808F-F2E5-4889-8DCA-1973F602C74D}" presName="sibTrans" presStyleCnt="0"/>
      <dgm:spPr/>
    </dgm:pt>
    <dgm:pt modelId="{0EA04ACE-3D3B-47E1-AC23-4A1016577ACA}" type="pres">
      <dgm:prSet presAssocID="{4D1189F4-E922-46E8-917F-E04105BED82F}" presName="compNode" presStyleCnt="0"/>
      <dgm:spPr/>
    </dgm:pt>
    <dgm:pt modelId="{61BBC3DB-F60E-41B5-988D-74482DEDE384}" type="pres">
      <dgm:prSet presAssocID="{4D1189F4-E922-46E8-917F-E04105BED82F}" presName="bgRect" presStyleLbl="bgShp" presStyleIdx="2" presStyleCnt="4" custLinFactNeighborX="1155" custLinFactNeighborY="1366"/>
      <dgm:spPr/>
    </dgm:pt>
    <dgm:pt modelId="{F59464D1-93E0-458E-9BF5-79EE865F711E}" type="pres">
      <dgm:prSet presAssocID="{4D1189F4-E922-46E8-917F-E04105BED8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92A4BB6-590D-4CC3-A67E-CCCD648BA842}" type="pres">
      <dgm:prSet presAssocID="{4D1189F4-E922-46E8-917F-E04105BED82F}" presName="spaceRect" presStyleCnt="0"/>
      <dgm:spPr/>
    </dgm:pt>
    <dgm:pt modelId="{99EF7164-5DA8-428B-BC04-DCE1ADEB4A97}" type="pres">
      <dgm:prSet presAssocID="{4D1189F4-E922-46E8-917F-E04105BED82F}" presName="parTx" presStyleLbl="revTx" presStyleIdx="2" presStyleCnt="4">
        <dgm:presLayoutVars>
          <dgm:chMax val="0"/>
          <dgm:chPref val="0"/>
        </dgm:presLayoutVars>
      </dgm:prSet>
      <dgm:spPr/>
    </dgm:pt>
    <dgm:pt modelId="{49D41B84-A87E-4D76-933E-D35527E1AA2F}" type="pres">
      <dgm:prSet presAssocID="{255EBF9C-0647-4273-BEB1-D1987797A10B}" presName="sibTrans" presStyleCnt="0"/>
      <dgm:spPr/>
    </dgm:pt>
    <dgm:pt modelId="{FF29EB88-E0D1-41EB-AB7D-6EB5C225A8A6}" type="pres">
      <dgm:prSet presAssocID="{FDC7C833-247B-4D6A-843B-3E59376E4571}" presName="compNode" presStyleCnt="0"/>
      <dgm:spPr/>
    </dgm:pt>
    <dgm:pt modelId="{A4957136-EF16-41BD-9EF2-883D98BC04A2}" type="pres">
      <dgm:prSet presAssocID="{FDC7C833-247B-4D6A-843B-3E59376E4571}" presName="bgRect" presStyleLbl="bgShp" presStyleIdx="3" presStyleCnt="4"/>
      <dgm:spPr/>
    </dgm:pt>
    <dgm:pt modelId="{EB470263-6D69-4979-8FCC-F890DFE3E4B7}" type="pres">
      <dgm:prSet presAssocID="{FDC7C833-247B-4D6A-843B-3E59376E45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8AF5D6C-1368-4612-A109-05F863DCF0B0}" type="pres">
      <dgm:prSet presAssocID="{FDC7C833-247B-4D6A-843B-3E59376E4571}" presName="spaceRect" presStyleCnt="0"/>
      <dgm:spPr/>
    </dgm:pt>
    <dgm:pt modelId="{7B1A5E9D-2E2B-40F7-A588-6D4B661BBC54}" type="pres">
      <dgm:prSet presAssocID="{FDC7C833-247B-4D6A-843B-3E59376E45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4AD61C-A43C-49D5-9F5F-71777B610531}" srcId="{7D56A558-AE01-4AE6-A849-B4A6CC273729}" destId="{EDFC825C-6671-43B5-9CDB-D5AF854AD196}" srcOrd="1" destOrd="0" parTransId="{C9FECDCA-B384-4736-9588-F0B83B17C2A7}" sibTransId="{9076808F-F2E5-4889-8DCA-1973F602C74D}"/>
    <dgm:cxn modelId="{F484932B-34F9-494D-B6DA-FD036DF3CDDE}" srcId="{7D56A558-AE01-4AE6-A849-B4A6CC273729}" destId="{FDC7C833-247B-4D6A-843B-3E59376E4571}" srcOrd="3" destOrd="0" parTransId="{95D4C144-5275-420F-84D5-C4A27E86D973}" sibTransId="{C35E0DAB-209C-41F5-A396-7298DE13B43D}"/>
    <dgm:cxn modelId="{D2E71939-68B9-4DF0-B9CC-10CF098A0893}" type="presOf" srcId="{6F56083D-0414-44E5-99AD-E8026A9B981C}" destId="{3562B96C-90D3-4C9F-A97F-91F9AA1CE79F}" srcOrd="0" destOrd="0" presId="urn:microsoft.com/office/officeart/2018/2/layout/IconVerticalSolidList"/>
    <dgm:cxn modelId="{D670363C-B6AA-4EFF-BB0D-7F78784DAE6D}" type="presOf" srcId="{FDC7C833-247B-4D6A-843B-3E59376E4571}" destId="{7B1A5E9D-2E2B-40F7-A588-6D4B661BBC54}" srcOrd="0" destOrd="0" presId="urn:microsoft.com/office/officeart/2018/2/layout/IconVerticalSolidList"/>
    <dgm:cxn modelId="{57459C65-8C83-4BCE-BD92-4C734CE5A3F8}" srcId="{7D56A558-AE01-4AE6-A849-B4A6CC273729}" destId="{6F56083D-0414-44E5-99AD-E8026A9B981C}" srcOrd="0" destOrd="0" parTransId="{82F32BC8-A4E5-4AE8-9844-35A763201B44}" sibTransId="{3B611A5F-EB25-4EA1-BD7C-605C9DA7F415}"/>
    <dgm:cxn modelId="{23E89A69-8E47-418E-8EDD-BCC58DAD5F92}" srcId="{7D56A558-AE01-4AE6-A849-B4A6CC273729}" destId="{4D1189F4-E922-46E8-917F-E04105BED82F}" srcOrd="2" destOrd="0" parTransId="{FE05FDFE-2B33-4E14-84F7-3E4C0901B7CF}" sibTransId="{255EBF9C-0647-4273-BEB1-D1987797A10B}"/>
    <dgm:cxn modelId="{245C1E97-5017-459A-BF21-DC253F84FDE3}" type="presOf" srcId="{EDFC825C-6671-43B5-9CDB-D5AF854AD196}" destId="{602C2752-7BCA-4F3A-83FD-75FC49F321C7}" srcOrd="0" destOrd="0" presId="urn:microsoft.com/office/officeart/2018/2/layout/IconVerticalSolidList"/>
    <dgm:cxn modelId="{F7D840D5-4E43-4542-B34A-E18CA1F14921}" type="presOf" srcId="{4D1189F4-E922-46E8-917F-E04105BED82F}" destId="{99EF7164-5DA8-428B-BC04-DCE1ADEB4A97}" srcOrd="0" destOrd="0" presId="urn:microsoft.com/office/officeart/2018/2/layout/IconVerticalSolidList"/>
    <dgm:cxn modelId="{B9B19CF1-D935-4F39-84F1-CCA1AE29F83E}" type="presOf" srcId="{7D56A558-AE01-4AE6-A849-B4A6CC273729}" destId="{B9A9D0EA-D2C9-4615-9BD5-A4CCD9338EE9}" srcOrd="0" destOrd="0" presId="urn:microsoft.com/office/officeart/2018/2/layout/IconVerticalSolidList"/>
    <dgm:cxn modelId="{B4F2EB37-6747-4AF3-9B3E-F5F505FEEB1B}" type="presParOf" srcId="{B9A9D0EA-D2C9-4615-9BD5-A4CCD9338EE9}" destId="{F637B965-6E73-488A-BCC1-C507CBC258DA}" srcOrd="0" destOrd="0" presId="urn:microsoft.com/office/officeart/2018/2/layout/IconVerticalSolidList"/>
    <dgm:cxn modelId="{51254246-42AE-46A9-AB03-043E80E554B0}" type="presParOf" srcId="{F637B965-6E73-488A-BCC1-C507CBC258DA}" destId="{0A16B47D-33E3-4AFE-BC68-302469C6AD6A}" srcOrd="0" destOrd="0" presId="urn:microsoft.com/office/officeart/2018/2/layout/IconVerticalSolidList"/>
    <dgm:cxn modelId="{8C97FECB-3CFD-44AE-AF0A-4CEDCF0B000B}" type="presParOf" srcId="{F637B965-6E73-488A-BCC1-C507CBC258DA}" destId="{35DBE309-3BE6-40DD-8017-0080A62BB63F}" srcOrd="1" destOrd="0" presId="urn:microsoft.com/office/officeart/2018/2/layout/IconVerticalSolidList"/>
    <dgm:cxn modelId="{ADA32195-ACDC-4393-9B3B-70AAC0BABC04}" type="presParOf" srcId="{F637B965-6E73-488A-BCC1-C507CBC258DA}" destId="{D0560712-19E2-4B9F-A6E9-44F673DA57E5}" srcOrd="2" destOrd="0" presId="urn:microsoft.com/office/officeart/2018/2/layout/IconVerticalSolidList"/>
    <dgm:cxn modelId="{0FF1DDB3-6365-4CD9-B747-AAB9D9333C28}" type="presParOf" srcId="{F637B965-6E73-488A-BCC1-C507CBC258DA}" destId="{3562B96C-90D3-4C9F-A97F-91F9AA1CE79F}" srcOrd="3" destOrd="0" presId="urn:microsoft.com/office/officeart/2018/2/layout/IconVerticalSolidList"/>
    <dgm:cxn modelId="{553215E7-E894-4637-8B0F-97EB9EB76264}" type="presParOf" srcId="{B9A9D0EA-D2C9-4615-9BD5-A4CCD9338EE9}" destId="{1A41FC33-EC27-4012-B9E3-AE18ADE4821B}" srcOrd="1" destOrd="0" presId="urn:microsoft.com/office/officeart/2018/2/layout/IconVerticalSolidList"/>
    <dgm:cxn modelId="{07D720B8-147A-43AC-92D4-50F5424E184B}" type="presParOf" srcId="{B9A9D0EA-D2C9-4615-9BD5-A4CCD9338EE9}" destId="{0B309C48-EFA9-481A-A1FE-C188173E21C3}" srcOrd="2" destOrd="0" presId="urn:microsoft.com/office/officeart/2018/2/layout/IconVerticalSolidList"/>
    <dgm:cxn modelId="{8F4C9570-2E6E-48F2-8503-D461BCED66E2}" type="presParOf" srcId="{0B309C48-EFA9-481A-A1FE-C188173E21C3}" destId="{9299A62F-DB60-4556-940D-761C8D22755F}" srcOrd="0" destOrd="0" presId="urn:microsoft.com/office/officeart/2018/2/layout/IconVerticalSolidList"/>
    <dgm:cxn modelId="{F7F0B8AB-DFE7-46BC-B3EC-0AD6112E8684}" type="presParOf" srcId="{0B309C48-EFA9-481A-A1FE-C188173E21C3}" destId="{A84539D5-19B1-4570-A9AF-9D7ABF20B6AC}" srcOrd="1" destOrd="0" presId="urn:microsoft.com/office/officeart/2018/2/layout/IconVerticalSolidList"/>
    <dgm:cxn modelId="{79AFDCE4-2ECF-40D6-A267-8FD061668D5A}" type="presParOf" srcId="{0B309C48-EFA9-481A-A1FE-C188173E21C3}" destId="{EF748281-F344-47B7-8851-CEF8DB40F0D7}" srcOrd="2" destOrd="0" presId="urn:microsoft.com/office/officeart/2018/2/layout/IconVerticalSolidList"/>
    <dgm:cxn modelId="{91C78134-FE82-4770-8712-4609A1DC143A}" type="presParOf" srcId="{0B309C48-EFA9-481A-A1FE-C188173E21C3}" destId="{602C2752-7BCA-4F3A-83FD-75FC49F321C7}" srcOrd="3" destOrd="0" presId="urn:microsoft.com/office/officeart/2018/2/layout/IconVerticalSolidList"/>
    <dgm:cxn modelId="{774EDB55-8431-4652-801A-347AA9214A3E}" type="presParOf" srcId="{B9A9D0EA-D2C9-4615-9BD5-A4CCD9338EE9}" destId="{2EA72F97-C5FF-424F-8D4E-E7A456F3A518}" srcOrd="3" destOrd="0" presId="urn:microsoft.com/office/officeart/2018/2/layout/IconVerticalSolidList"/>
    <dgm:cxn modelId="{E6197EE4-4B2B-4174-8478-5F33D23412A6}" type="presParOf" srcId="{B9A9D0EA-D2C9-4615-9BD5-A4CCD9338EE9}" destId="{0EA04ACE-3D3B-47E1-AC23-4A1016577ACA}" srcOrd="4" destOrd="0" presId="urn:microsoft.com/office/officeart/2018/2/layout/IconVerticalSolidList"/>
    <dgm:cxn modelId="{A6756010-6275-4FAF-AF1F-219248931796}" type="presParOf" srcId="{0EA04ACE-3D3B-47E1-AC23-4A1016577ACA}" destId="{61BBC3DB-F60E-41B5-988D-74482DEDE384}" srcOrd="0" destOrd="0" presId="urn:microsoft.com/office/officeart/2018/2/layout/IconVerticalSolidList"/>
    <dgm:cxn modelId="{12E7858D-7E22-4503-BA6B-2B4E0D7EFB92}" type="presParOf" srcId="{0EA04ACE-3D3B-47E1-AC23-4A1016577ACA}" destId="{F59464D1-93E0-458E-9BF5-79EE865F711E}" srcOrd="1" destOrd="0" presId="urn:microsoft.com/office/officeart/2018/2/layout/IconVerticalSolidList"/>
    <dgm:cxn modelId="{C57860EA-5518-403A-B077-278EFBB183BF}" type="presParOf" srcId="{0EA04ACE-3D3B-47E1-AC23-4A1016577ACA}" destId="{792A4BB6-590D-4CC3-A67E-CCCD648BA842}" srcOrd="2" destOrd="0" presId="urn:microsoft.com/office/officeart/2018/2/layout/IconVerticalSolidList"/>
    <dgm:cxn modelId="{F765DC47-B78B-4E2D-95C9-E5D3C5A5FF15}" type="presParOf" srcId="{0EA04ACE-3D3B-47E1-AC23-4A1016577ACA}" destId="{99EF7164-5DA8-428B-BC04-DCE1ADEB4A97}" srcOrd="3" destOrd="0" presId="urn:microsoft.com/office/officeart/2018/2/layout/IconVerticalSolidList"/>
    <dgm:cxn modelId="{E874B6D2-B0ED-46C4-A72A-94FD02B8DF26}" type="presParOf" srcId="{B9A9D0EA-D2C9-4615-9BD5-A4CCD9338EE9}" destId="{49D41B84-A87E-4D76-933E-D35527E1AA2F}" srcOrd="5" destOrd="0" presId="urn:microsoft.com/office/officeart/2018/2/layout/IconVerticalSolidList"/>
    <dgm:cxn modelId="{27CA9788-93D1-4602-9051-2B4C13245B75}" type="presParOf" srcId="{B9A9D0EA-D2C9-4615-9BD5-A4CCD9338EE9}" destId="{FF29EB88-E0D1-41EB-AB7D-6EB5C225A8A6}" srcOrd="6" destOrd="0" presId="urn:microsoft.com/office/officeart/2018/2/layout/IconVerticalSolidList"/>
    <dgm:cxn modelId="{62825126-0CD5-42AE-8794-A3B268E9CA92}" type="presParOf" srcId="{FF29EB88-E0D1-41EB-AB7D-6EB5C225A8A6}" destId="{A4957136-EF16-41BD-9EF2-883D98BC04A2}" srcOrd="0" destOrd="0" presId="urn:microsoft.com/office/officeart/2018/2/layout/IconVerticalSolidList"/>
    <dgm:cxn modelId="{AD9E7BB4-E64E-47E2-B786-063D6F11BCD8}" type="presParOf" srcId="{FF29EB88-E0D1-41EB-AB7D-6EB5C225A8A6}" destId="{EB470263-6D69-4979-8FCC-F890DFE3E4B7}" srcOrd="1" destOrd="0" presId="urn:microsoft.com/office/officeart/2018/2/layout/IconVerticalSolidList"/>
    <dgm:cxn modelId="{EBCAF108-18B6-4174-B308-7933A7F9D901}" type="presParOf" srcId="{FF29EB88-E0D1-41EB-AB7D-6EB5C225A8A6}" destId="{B8AF5D6C-1368-4612-A109-05F863DCF0B0}" srcOrd="2" destOrd="0" presId="urn:microsoft.com/office/officeart/2018/2/layout/IconVerticalSolidList"/>
    <dgm:cxn modelId="{4C54106B-99F2-4579-8A3C-7DF09AA970BA}" type="presParOf" srcId="{FF29EB88-E0D1-41EB-AB7D-6EB5C225A8A6}" destId="{7B1A5E9D-2E2B-40F7-A588-6D4B661BBC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9F63A-C39E-4B84-9E4B-D1D3C5FB003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5D479A-804D-438C-B045-64950028B2C1}">
      <dgm:prSet/>
      <dgm:spPr/>
      <dgm:t>
        <a:bodyPr/>
        <a:lstStyle/>
        <a:p>
          <a:r>
            <a:rPr lang="cs-CZ" noProof="0" dirty="0"/>
            <a:t>Chybné rozpoznávání </a:t>
          </a:r>
        </a:p>
      </dgm:t>
    </dgm:pt>
    <dgm:pt modelId="{B14EE51D-FA16-433C-BD5A-C6127D7D8920}" type="parTrans" cxnId="{FD02E6BF-586A-4276-AF1F-89155D1C6046}">
      <dgm:prSet/>
      <dgm:spPr/>
      <dgm:t>
        <a:bodyPr/>
        <a:lstStyle/>
        <a:p>
          <a:endParaRPr lang="en-US"/>
        </a:p>
      </dgm:t>
    </dgm:pt>
    <dgm:pt modelId="{91DD220C-70DE-4C97-B047-CD2E3FC8C8D7}" type="sibTrans" cxnId="{FD02E6BF-586A-4276-AF1F-89155D1C6046}">
      <dgm:prSet/>
      <dgm:spPr/>
      <dgm:t>
        <a:bodyPr/>
        <a:lstStyle/>
        <a:p>
          <a:endParaRPr lang="en-US"/>
        </a:p>
      </dgm:t>
    </dgm:pt>
    <dgm:pt modelId="{167D8ADE-5F88-4D1C-BC99-94CDA3AB1486}">
      <dgm:prSet/>
      <dgm:spPr/>
      <dgm:t>
        <a:bodyPr/>
        <a:lstStyle/>
        <a:p>
          <a:r>
            <a:rPr lang="cs-CZ" noProof="0" dirty="0"/>
            <a:t>Nedostatečná database fotografií </a:t>
          </a:r>
        </a:p>
      </dgm:t>
    </dgm:pt>
    <dgm:pt modelId="{B3384D3E-03C4-4A68-A480-4B46A2AC0BFA}" type="parTrans" cxnId="{C443B2D3-C73A-4F4B-9798-297232364D24}">
      <dgm:prSet/>
      <dgm:spPr/>
      <dgm:t>
        <a:bodyPr/>
        <a:lstStyle/>
        <a:p>
          <a:endParaRPr lang="en-US"/>
        </a:p>
      </dgm:t>
    </dgm:pt>
    <dgm:pt modelId="{A6138266-08A0-4AD5-B0BA-4C19231DA60C}" type="sibTrans" cxnId="{C443B2D3-C73A-4F4B-9798-297232364D24}">
      <dgm:prSet/>
      <dgm:spPr/>
      <dgm:t>
        <a:bodyPr/>
        <a:lstStyle/>
        <a:p>
          <a:endParaRPr lang="en-US"/>
        </a:p>
      </dgm:t>
    </dgm:pt>
    <dgm:pt modelId="{45F56490-42C4-4C16-A472-07B46CED989E}">
      <dgm:prSet/>
      <dgm:spPr/>
      <dgm:t>
        <a:bodyPr/>
        <a:lstStyle/>
        <a:p>
          <a:r>
            <a:rPr lang="en-US"/>
            <a:t>Čas učení </a:t>
          </a:r>
        </a:p>
      </dgm:t>
    </dgm:pt>
    <dgm:pt modelId="{8011A85A-A86B-4677-BBA4-511957D9E57F}" type="parTrans" cxnId="{A7A8313D-E1A4-4BD3-81A6-6490B48399B0}">
      <dgm:prSet/>
      <dgm:spPr/>
      <dgm:t>
        <a:bodyPr/>
        <a:lstStyle/>
        <a:p>
          <a:endParaRPr lang="en-US"/>
        </a:p>
      </dgm:t>
    </dgm:pt>
    <dgm:pt modelId="{CDA5AFCC-781F-427B-88D1-BF24F3D669D6}" type="sibTrans" cxnId="{A7A8313D-E1A4-4BD3-81A6-6490B48399B0}">
      <dgm:prSet/>
      <dgm:spPr/>
      <dgm:t>
        <a:bodyPr/>
        <a:lstStyle/>
        <a:p>
          <a:endParaRPr lang="en-US"/>
        </a:p>
      </dgm:t>
    </dgm:pt>
    <dgm:pt modelId="{9A511AD3-18B7-4C88-986A-5DD993FF27B5}">
      <dgm:prSet/>
      <dgm:spPr/>
      <dgm:t>
        <a:bodyPr/>
        <a:lstStyle/>
        <a:p>
          <a:r>
            <a:rPr lang="en-US"/>
            <a:t>Kompilace programu</a:t>
          </a:r>
        </a:p>
      </dgm:t>
    </dgm:pt>
    <dgm:pt modelId="{56322E92-F054-49EE-BBD9-797382428D22}" type="parTrans" cxnId="{5A6D888F-54D0-4CA5-A11F-E1A0FFA52B29}">
      <dgm:prSet/>
      <dgm:spPr/>
      <dgm:t>
        <a:bodyPr/>
        <a:lstStyle/>
        <a:p>
          <a:endParaRPr lang="en-US"/>
        </a:p>
      </dgm:t>
    </dgm:pt>
    <dgm:pt modelId="{3407A932-FC2F-47C8-91E9-9530948A3738}" type="sibTrans" cxnId="{5A6D888F-54D0-4CA5-A11F-E1A0FFA52B29}">
      <dgm:prSet/>
      <dgm:spPr/>
      <dgm:t>
        <a:bodyPr/>
        <a:lstStyle/>
        <a:p>
          <a:endParaRPr lang="en-US"/>
        </a:p>
      </dgm:t>
    </dgm:pt>
    <dgm:pt modelId="{BF28800F-66B4-4858-AD34-091DD4B1A147}" type="pres">
      <dgm:prSet presAssocID="{A299F63A-C39E-4B84-9E4B-D1D3C5FB0039}" presName="linear" presStyleCnt="0">
        <dgm:presLayoutVars>
          <dgm:dir/>
          <dgm:animLvl val="lvl"/>
          <dgm:resizeHandles val="exact"/>
        </dgm:presLayoutVars>
      </dgm:prSet>
      <dgm:spPr/>
    </dgm:pt>
    <dgm:pt modelId="{B10AA882-5DFF-471E-A102-659F22515CE7}" type="pres">
      <dgm:prSet presAssocID="{395D479A-804D-438C-B045-64950028B2C1}" presName="parentLin" presStyleCnt="0"/>
      <dgm:spPr/>
    </dgm:pt>
    <dgm:pt modelId="{2DAD7A7C-3BD1-4A18-B95F-F11D84E4C9AC}" type="pres">
      <dgm:prSet presAssocID="{395D479A-804D-438C-B045-64950028B2C1}" presName="parentLeftMargin" presStyleLbl="node1" presStyleIdx="0" presStyleCnt="4"/>
      <dgm:spPr/>
    </dgm:pt>
    <dgm:pt modelId="{0749304B-87DC-45ED-A930-7D06E776622F}" type="pres">
      <dgm:prSet presAssocID="{395D479A-804D-438C-B045-64950028B2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D4823A-EA8A-4AEE-8C57-26F4C6DA18EC}" type="pres">
      <dgm:prSet presAssocID="{395D479A-804D-438C-B045-64950028B2C1}" presName="negativeSpace" presStyleCnt="0"/>
      <dgm:spPr/>
    </dgm:pt>
    <dgm:pt modelId="{9095AE4E-3EC8-491E-B309-103405A2C029}" type="pres">
      <dgm:prSet presAssocID="{395D479A-804D-438C-B045-64950028B2C1}" presName="childText" presStyleLbl="conFgAcc1" presStyleIdx="0" presStyleCnt="4">
        <dgm:presLayoutVars>
          <dgm:bulletEnabled val="1"/>
        </dgm:presLayoutVars>
      </dgm:prSet>
      <dgm:spPr/>
    </dgm:pt>
    <dgm:pt modelId="{D51383E7-1720-472E-A4DE-CD4B701BF604}" type="pres">
      <dgm:prSet presAssocID="{91DD220C-70DE-4C97-B047-CD2E3FC8C8D7}" presName="spaceBetweenRectangles" presStyleCnt="0"/>
      <dgm:spPr/>
    </dgm:pt>
    <dgm:pt modelId="{3EED14A0-7E6E-44AE-B985-6973B0567758}" type="pres">
      <dgm:prSet presAssocID="{167D8ADE-5F88-4D1C-BC99-94CDA3AB1486}" presName="parentLin" presStyleCnt="0"/>
      <dgm:spPr/>
    </dgm:pt>
    <dgm:pt modelId="{0958205C-D3F3-413E-B231-B0D505442B70}" type="pres">
      <dgm:prSet presAssocID="{167D8ADE-5F88-4D1C-BC99-94CDA3AB1486}" presName="parentLeftMargin" presStyleLbl="node1" presStyleIdx="0" presStyleCnt="4"/>
      <dgm:spPr/>
    </dgm:pt>
    <dgm:pt modelId="{46DB77A8-8068-4B8A-9117-2EDE69DAFFD7}" type="pres">
      <dgm:prSet presAssocID="{167D8ADE-5F88-4D1C-BC99-94CDA3AB14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367C43A-3357-4260-85BD-1B90B8656BD0}" type="pres">
      <dgm:prSet presAssocID="{167D8ADE-5F88-4D1C-BC99-94CDA3AB1486}" presName="negativeSpace" presStyleCnt="0"/>
      <dgm:spPr/>
    </dgm:pt>
    <dgm:pt modelId="{51C78E27-5869-4B25-B7A3-E6945A3F3121}" type="pres">
      <dgm:prSet presAssocID="{167D8ADE-5F88-4D1C-BC99-94CDA3AB1486}" presName="childText" presStyleLbl="conFgAcc1" presStyleIdx="1" presStyleCnt="4">
        <dgm:presLayoutVars>
          <dgm:bulletEnabled val="1"/>
        </dgm:presLayoutVars>
      </dgm:prSet>
      <dgm:spPr/>
    </dgm:pt>
    <dgm:pt modelId="{2F5EEABF-0947-4183-A3FC-E8368E6721BD}" type="pres">
      <dgm:prSet presAssocID="{A6138266-08A0-4AD5-B0BA-4C19231DA60C}" presName="spaceBetweenRectangles" presStyleCnt="0"/>
      <dgm:spPr/>
    </dgm:pt>
    <dgm:pt modelId="{6BA2B63B-4EFA-4D8B-8CDA-5AC07D255303}" type="pres">
      <dgm:prSet presAssocID="{45F56490-42C4-4C16-A472-07B46CED989E}" presName="parentLin" presStyleCnt="0"/>
      <dgm:spPr/>
    </dgm:pt>
    <dgm:pt modelId="{4DD0AACF-3F91-452D-87E3-EC89BEDE922D}" type="pres">
      <dgm:prSet presAssocID="{45F56490-42C4-4C16-A472-07B46CED989E}" presName="parentLeftMargin" presStyleLbl="node1" presStyleIdx="1" presStyleCnt="4"/>
      <dgm:spPr/>
    </dgm:pt>
    <dgm:pt modelId="{DA145C17-2BDD-448D-AE72-94CF826F8349}" type="pres">
      <dgm:prSet presAssocID="{45F56490-42C4-4C16-A472-07B46CED98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F7C7D6-CE2F-431A-A8EE-C824B9ADD160}" type="pres">
      <dgm:prSet presAssocID="{45F56490-42C4-4C16-A472-07B46CED989E}" presName="negativeSpace" presStyleCnt="0"/>
      <dgm:spPr/>
    </dgm:pt>
    <dgm:pt modelId="{46CD8D58-4A42-4427-937E-D0053802F2AB}" type="pres">
      <dgm:prSet presAssocID="{45F56490-42C4-4C16-A472-07B46CED989E}" presName="childText" presStyleLbl="conFgAcc1" presStyleIdx="2" presStyleCnt="4">
        <dgm:presLayoutVars>
          <dgm:bulletEnabled val="1"/>
        </dgm:presLayoutVars>
      </dgm:prSet>
      <dgm:spPr/>
    </dgm:pt>
    <dgm:pt modelId="{67E46164-6354-4302-8AD0-AF6D79015B53}" type="pres">
      <dgm:prSet presAssocID="{CDA5AFCC-781F-427B-88D1-BF24F3D669D6}" presName="spaceBetweenRectangles" presStyleCnt="0"/>
      <dgm:spPr/>
    </dgm:pt>
    <dgm:pt modelId="{41CB441A-D34B-4C00-8B78-BA3E15C66AFC}" type="pres">
      <dgm:prSet presAssocID="{9A511AD3-18B7-4C88-986A-5DD993FF27B5}" presName="parentLin" presStyleCnt="0"/>
      <dgm:spPr/>
    </dgm:pt>
    <dgm:pt modelId="{D3FED058-EA68-4DAC-B469-A4358703E770}" type="pres">
      <dgm:prSet presAssocID="{9A511AD3-18B7-4C88-986A-5DD993FF27B5}" presName="parentLeftMargin" presStyleLbl="node1" presStyleIdx="2" presStyleCnt="4"/>
      <dgm:spPr/>
    </dgm:pt>
    <dgm:pt modelId="{5FA0C1CE-1C67-4195-B74B-9BEFAEF6FF0C}" type="pres">
      <dgm:prSet presAssocID="{9A511AD3-18B7-4C88-986A-5DD993FF27B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6F848DA-FCDF-41B5-9216-6ABE68F4AD07}" type="pres">
      <dgm:prSet presAssocID="{9A511AD3-18B7-4C88-986A-5DD993FF27B5}" presName="negativeSpace" presStyleCnt="0"/>
      <dgm:spPr/>
    </dgm:pt>
    <dgm:pt modelId="{16F21A83-44DA-48E5-B3A5-6DE0686A75D8}" type="pres">
      <dgm:prSet presAssocID="{9A511AD3-18B7-4C88-986A-5DD993FF27B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360005-42B9-4BD6-9F93-AFE55D6024EF}" type="presOf" srcId="{395D479A-804D-438C-B045-64950028B2C1}" destId="{0749304B-87DC-45ED-A930-7D06E776622F}" srcOrd="1" destOrd="0" presId="urn:microsoft.com/office/officeart/2005/8/layout/list1"/>
    <dgm:cxn modelId="{3687940F-BA23-43B3-B033-36F2A1292E0C}" type="presOf" srcId="{45F56490-42C4-4C16-A472-07B46CED989E}" destId="{DA145C17-2BDD-448D-AE72-94CF826F8349}" srcOrd="1" destOrd="0" presId="urn:microsoft.com/office/officeart/2005/8/layout/list1"/>
    <dgm:cxn modelId="{A606B51E-5533-4D53-A51A-7EDFC590789B}" type="presOf" srcId="{167D8ADE-5F88-4D1C-BC99-94CDA3AB1486}" destId="{0958205C-D3F3-413E-B231-B0D505442B70}" srcOrd="0" destOrd="0" presId="urn:microsoft.com/office/officeart/2005/8/layout/list1"/>
    <dgm:cxn modelId="{A7A8313D-E1A4-4BD3-81A6-6490B48399B0}" srcId="{A299F63A-C39E-4B84-9E4B-D1D3C5FB0039}" destId="{45F56490-42C4-4C16-A472-07B46CED989E}" srcOrd="2" destOrd="0" parTransId="{8011A85A-A86B-4677-BBA4-511957D9E57F}" sibTransId="{CDA5AFCC-781F-427B-88D1-BF24F3D669D6}"/>
    <dgm:cxn modelId="{F018DA46-41B9-43DE-B957-2B5490E898EC}" type="presOf" srcId="{9A511AD3-18B7-4C88-986A-5DD993FF27B5}" destId="{D3FED058-EA68-4DAC-B469-A4358703E770}" srcOrd="0" destOrd="0" presId="urn:microsoft.com/office/officeart/2005/8/layout/list1"/>
    <dgm:cxn modelId="{DF1EF084-3ACB-4C3A-834A-21B7699E10DB}" type="presOf" srcId="{9A511AD3-18B7-4C88-986A-5DD993FF27B5}" destId="{5FA0C1CE-1C67-4195-B74B-9BEFAEF6FF0C}" srcOrd="1" destOrd="0" presId="urn:microsoft.com/office/officeart/2005/8/layout/list1"/>
    <dgm:cxn modelId="{5A6D888F-54D0-4CA5-A11F-E1A0FFA52B29}" srcId="{A299F63A-C39E-4B84-9E4B-D1D3C5FB0039}" destId="{9A511AD3-18B7-4C88-986A-5DD993FF27B5}" srcOrd="3" destOrd="0" parTransId="{56322E92-F054-49EE-BBD9-797382428D22}" sibTransId="{3407A932-FC2F-47C8-91E9-9530948A3738}"/>
    <dgm:cxn modelId="{8ACCF7AE-DC82-417E-9761-F20C823FE397}" type="presOf" srcId="{A299F63A-C39E-4B84-9E4B-D1D3C5FB0039}" destId="{BF28800F-66B4-4858-AD34-091DD4B1A147}" srcOrd="0" destOrd="0" presId="urn:microsoft.com/office/officeart/2005/8/layout/list1"/>
    <dgm:cxn modelId="{9C7EB1B5-7691-435B-BE72-1C1EC5F0E4AF}" type="presOf" srcId="{45F56490-42C4-4C16-A472-07B46CED989E}" destId="{4DD0AACF-3F91-452D-87E3-EC89BEDE922D}" srcOrd="0" destOrd="0" presId="urn:microsoft.com/office/officeart/2005/8/layout/list1"/>
    <dgm:cxn modelId="{FD02E6BF-586A-4276-AF1F-89155D1C6046}" srcId="{A299F63A-C39E-4B84-9E4B-D1D3C5FB0039}" destId="{395D479A-804D-438C-B045-64950028B2C1}" srcOrd="0" destOrd="0" parTransId="{B14EE51D-FA16-433C-BD5A-C6127D7D8920}" sibTransId="{91DD220C-70DE-4C97-B047-CD2E3FC8C8D7}"/>
    <dgm:cxn modelId="{20BC2AC5-B07E-4403-B2BE-5D54C057C854}" type="presOf" srcId="{167D8ADE-5F88-4D1C-BC99-94CDA3AB1486}" destId="{46DB77A8-8068-4B8A-9117-2EDE69DAFFD7}" srcOrd="1" destOrd="0" presId="urn:microsoft.com/office/officeart/2005/8/layout/list1"/>
    <dgm:cxn modelId="{C443B2D3-C73A-4F4B-9798-297232364D24}" srcId="{A299F63A-C39E-4B84-9E4B-D1D3C5FB0039}" destId="{167D8ADE-5F88-4D1C-BC99-94CDA3AB1486}" srcOrd="1" destOrd="0" parTransId="{B3384D3E-03C4-4A68-A480-4B46A2AC0BFA}" sibTransId="{A6138266-08A0-4AD5-B0BA-4C19231DA60C}"/>
    <dgm:cxn modelId="{076690EC-92BC-4980-949E-52FE97650FB3}" type="presOf" srcId="{395D479A-804D-438C-B045-64950028B2C1}" destId="{2DAD7A7C-3BD1-4A18-B95F-F11D84E4C9AC}" srcOrd="0" destOrd="0" presId="urn:microsoft.com/office/officeart/2005/8/layout/list1"/>
    <dgm:cxn modelId="{269ABBD9-3DE7-44EA-88D2-4944CE2EBA95}" type="presParOf" srcId="{BF28800F-66B4-4858-AD34-091DD4B1A147}" destId="{B10AA882-5DFF-471E-A102-659F22515CE7}" srcOrd="0" destOrd="0" presId="urn:microsoft.com/office/officeart/2005/8/layout/list1"/>
    <dgm:cxn modelId="{4F147A8E-58D1-4D1E-B517-0D84BE92A14C}" type="presParOf" srcId="{B10AA882-5DFF-471E-A102-659F22515CE7}" destId="{2DAD7A7C-3BD1-4A18-B95F-F11D84E4C9AC}" srcOrd="0" destOrd="0" presId="urn:microsoft.com/office/officeart/2005/8/layout/list1"/>
    <dgm:cxn modelId="{F8A8D775-8D26-473A-B8E5-4B8D305F55C1}" type="presParOf" srcId="{B10AA882-5DFF-471E-A102-659F22515CE7}" destId="{0749304B-87DC-45ED-A930-7D06E776622F}" srcOrd="1" destOrd="0" presId="urn:microsoft.com/office/officeart/2005/8/layout/list1"/>
    <dgm:cxn modelId="{26418B82-8983-401B-9A54-D41799346216}" type="presParOf" srcId="{BF28800F-66B4-4858-AD34-091DD4B1A147}" destId="{89D4823A-EA8A-4AEE-8C57-26F4C6DA18EC}" srcOrd="1" destOrd="0" presId="urn:microsoft.com/office/officeart/2005/8/layout/list1"/>
    <dgm:cxn modelId="{F64F5663-E89C-43EA-AF30-CDA6EEAB9C28}" type="presParOf" srcId="{BF28800F-66B4-4858-AD34-091DD4B1A147}" destId="{9095AE4E-3EC8-491E-B309-103405A2C029}" srcOrd="2" destOrd="0" presId="urn:microsoft.com/office/officeart/2005/8/layout/list1"/>
    <dgm:cxn modelId="{7E0B820F-67AA-4571-A8A4-D8E813A58E89}" type="presParOf" srcId="{BF28800F-66B4-4858-AD34-091DD4B1A147}" destId="{D51383E7-1720-472E-A4DE-CD4B701BF604}" srcOrd="3" destOrd="0" presId="urn:microsoft.com/office/officeart/2005/8/layout/list1"/>
    <dgm:cxn modelId="{E598BE90-E2F5-4047-9863-01620EF8D8F9}" type="presParOf" srcId="{BF28800F-66B4-4858-AD34-091DD4B1A147}" destId="{3EED14A0-7E6E-44AE-B985-6973B0567758}" srcOrd="4" destOrd="0" presId="urn:microsoft.com/office/officeart/2005/8/layout/list1"/>
    <dgm:cxn modelId="{B0EB66DA-A5CB-4DBF-A48A-97F4EFCB8312}" type="presParOf" srcId="{3EED14A0-7E6E-44AE-B985-6973B0567758}" destId="{0958205C-D3F3-413E-B231-B0D505442B70}" srcOrd="0" destOrd="0" presId="urn:microsoft.com/office/officeart/2005/8/layout/list1"/>
    <dgm:cxn modelId="{14ACED68-0D1B-4F3D-A707-F93D7936D9A5}" type="presParOf" srcId="{3EED14A0-7E6E-44AE-B985-6973B0567758}" destId="{46DB77A8-8068-4B8A-9117-2EDE69DAFFD7}" srcOrd="1" destOrd="0" presId="urn:microsoft.com/office/officeart/2005/8/layout/list1"/>
    <dgm:cxn modelId="{48EBA404-534B-4D17-AFB5-7F1320BE857D}" type="presParOf" srcId="{BF28800F-66B4-4858-AD34-091DD4B1A147}" destId="{2367C43A-3357-4260-85BD-1B90B8656BD0}" srcOrd="5" destOrd="0" presId="urn:microsoft.com/office/officeart/2005/8/layout/list1"/>
    <dgm:cxn modelId="{8BE3C236-A8BA-4480-A3C4-DA0BFE7CE05E}" type="presParOf" srcId="{BF28800F-66B4-4858-AD34-091DD4B1A147}" destId="{51C78E27-5869-4B25-B7A3-E6945A3F3121}" srcOrd="6" destOrd="0" presId="urn:microsoft.com/office/officeart/2005/8/layout/list1"/>
    <dgm:cxn modelId="{16AF7EA3-0FD5-445E-8D3D-8B675BE48D96}" type="presParOf" srcId="{BF28800F-66B4-4858-AD34-091DD4B1A147}" destId="{2F5EEABF-0947-4183-A3FC-E8368E6721BD}" srcOrd="7" destOrd="0" presId="urn:microsoft.com/office/officeart/2005/8/layout/list1"/>
    <dgm:cxn modelId="{8BDB8C33-A76E-485F-9709-2536BB06537F}" type="presParOf" srcId="{BF28800F-66B4-4858-AD34-091DD4B1A147}" destId="{6BA2B63B-4EFA-4D8B-8CDA-5AC07D255303}" srcOrd="8" destOrd="0" presId="urn:microsoft.com/office/officeart/2005/8/layout/list1"/>
    <dgm:cxn modelId="{BE6E5EA1-FC9A-4CEA-91A1-E7435A357A35}" type="presParOf" srcId="{6BA2B63B-4EFA-4D8B-8CDA-5AC07D255303}" destId="{4DD0AACF-3F91-452D-87E3-EC89BEDE922D}" srcOrd="0" destOrd="0" presId="urn:microsoft.com/office/officeart/2005/8/layout/list1"/>
    <dgm:cxn modelId="{05075267-22EF-47A7-A8B0-EF7BE1368166}" type="presParOf" srcId="{6BA2B63B-4EFA-4D8B-8CDA-5AC07D255303}" destId="{DA145C17-2BDD-448D-AE72-94CF826F8349}" srcOrd="1" destOrd="0" presId="urn:microsoft.com/office/officeart/2005/8/layout/list1"/>
    <dgm:cxn modelId="{B2E7EE4F-6421-4788-AF2B-2FD3611FB2A8}" type="presParOf" srcId="{BF28800F-66B4-4858-AD34-091DD4B1A147}" destId="{2CF7C7D6-CE2F-431A-A8EE-C824B9ADD160}" srcOrd="9" destOrd="0" presId="urn:microsoft.com/office/officeart/2005/8/layout/list1"/>
    <dgm:cxn modelId="{3BEB084A-1241-4484-8B15-76CBC434664A}" type="presParOf" srcId="{BF28800F-66B4-4858-AD34-091DD4B1A147}" destId="{46CD8D58-4A42-4427-937E-D0053802F2AB}" srcOrd="10" destOrd="0" presId="urn:microsoft.com/office/officeart/2005/8/layout/list1"/>
    <dgm:cxn modelId="{6BB63EAE-25A3-4EC0-A211-803FF95905BB}" type="presParOf" srcId="{BF28800F-66B4-4858-AD34-091DD4B1A147}" destId="{67E46164-6354-4302-8AD0-AF6D79015B53}" srcOrd="11" destOrd="0" presId="urn:microsoft.com/office/officeart/2005/8/layout/list1"/>
    <dgm:cxn modelId="{FDDA36CD-50C7-474D-80C9-138422E84743}" type="presParOf" srcId="{BF28800F-66B4-4858-AD34-091DD4B1A147}" destId="{41CB441A-D34B-4C00-8B78-BA3E15C66AFC}" srcOrd="12" destOrd="0" presId="urn:microsoft.com/office/officeart/2005/8/layout/list1"/>
    <dgm:cxn modelId="{DCD6571A-B684-427C-8005-B8228196086A}" type="presParOf" srcId="{41CB441A-D34B-4C00-8B78-BA3E15C66AFC}" destId="{D3FED058-EA68-4DAC-B469-A4358703E770}" srcOrd="0" destOrd="0" presId="urn:microsoft.com/office/officeart/2005/8/layout/list1"/>
    <dgm:cxn modelId="{277D8503-0353-4C00-8DBE-FE1BE25D405E}" type="presParOf" srcId="{41CB441A-D34B-4C00-8B78-BA3E15C66AFC}" destId="{5FA0C1CE-1C67-4195-B74B-9BEFAEF6FF0C}" srcOrd="1" destOrd="0" presId="urn:microsoft.com/office/officeart/2005/8/layout/list1"/>
    <dgm:cxn modelId="{7AC25C30-1DCC-4AD4-B37E-7118FEE40E8C}" type="presParOf" srcId="{BF28800F-66B4-4858-AD34-091DD4B1A147}" destId="{66F848DA-FCDF-41B5-9216-6ABE68F4AD07}" srcOrd="13" destOrd="0" presId="urn:microsoft.com/office/officeart/2005/8/layout/list1"/>
    <dgm:cxn modelId="{B9EDEDC5-442F-4DCD-86AE-5EA0E2CBEC81}" type="presParOf" srcId="{BF28800F-66B4-4858-AD34-091DD4B1A147}" destId="{16F21A83-44DA-48E5-B3A5-6DE0686A75D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9E0944-BB99-4CCA-A9F7-8601680881EC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7F52998-BD4A-4BA5-AE80-A4033372145F}">
      <dgm:prSet/>
      <dgm:spPr/>
      <dgm:t>
        <a:bodyPr/>
        <a:lstStyle/>
        <a:p>
          <a:r>
            <a:rPr lang="cs-CZ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Funkčnost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1EE3A53-5749-4C82-84ED-FF1A2A115289}" type="parTrans" cxnId="{FD4C981E-3B49-416F-BEB6-82FE29C4DE5E}">
      <dgm:prSet/>
      <dgm:spPr/>
      <dgm:t>
        <a:bodyPr/>
        <a:lstStyle/>
        <a:p>
          <a:endParaRPr lang="en-US"/>
        </a:p>
      </dgm:t>
    </dgm:pt>
    <dgm:pt modelId="{9D41D421-70A6-471B-B14E-EE4711EFCA83}" type="sibTrans" cxnId="{FD4C981E-3B49-416F-BEB6-82FE29C4DE5E}">
      <dgm:prSet/>
      <dgm:spPr/>
      <dgm:t>
        <a:bodyPr/>
        <a:lstStyle/>
        <a:p>
          <a:endParaRPr lang="en-US"/>
        </a:p>
      </dgm:t>
    </dgm:pt>
    <dgm:pt modelId="{215ED7E1-98B4-4365-A808-2A29ED0A0128}">
      <dgm:prSet/>
      <dgm:spPr/>
      <dgm:t>
        <a:bodyPr/>
        <a:lstStyle/>
        <a:p>
          <a:r>
            <a:rPr lang="cs-CZ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Úspě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š</a:t>
          </a:r>
          <a:r>
            <a:rPr lang="cs-CZ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nost rozpoznání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C8F1D16-1845-466F-8F60-DCCE1F8C1989}" type="parTrans" cxnId="{A38F2601-D18F-4A5E-9D02-F0B276E2CF42}">
      <dgm:prSet/>
      <dgm:spPr/>
      <dgm:t>
        <a:bodyPr/>
        <a:lstStyle/>
        <a:p>
          <a:endParaRPr lang="en-US"/>
        </a:p>
      </dgm:t>
    </dgm:pt>
    <dgm:pt modelId="{726CA7C0-11E4-48AA-9EE2-A240CB846CD7}" type="sibTrans" cxnId="{A38F2601-D18F-4A5E-9D02-F0B276E2CF42}">
      <dgm:prSet/>
      <dgm:spPr/>
      <dgm:t>
        <a:bodyPr/>
        <a:lstStyle/>
        <a:p>
          <a:endParaRPr lang="en-US"/>
        </a:p>
      </dgm:t>
    </dgm:pt>
    <dgm:pt modelId="{58F82AC6-A5C2-4B44-AA3C-697B554A24F7}">
      <dgm:prSet/>
      <dgm:spPr/>
      <dgm:t>
        <a:bodyPr/>
        <a:lstStyle/>
        <a:p>
          <a:r>
            <a:rPr lang="cs-CZ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Další plány a myšlenky 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AD33A51-14DC-419A-9CB7-B451F78C3428}" type="parTrans" cxnId="{CD6EEC5F-6A05-4DE1-8B4B-CE503723F85B}">
      <dgm:prSet/>
      <dgm:spPr/>
      <dgm:t>
        <a:bodyPr/>
        <a:lstStyle/>
        <a:p>
          <a:endParaRPr lang="en-US"/>
        </a:p>
      </dgm:t>
    </dgm:pt>
    <dgm:pt modelId="{D0B9431B-7911-47DA-BC8C-CB1847D09642}" type="sibTrans" cxnId="{CD6EEC5F-6A05-4DE1-8B4B-CE503723F85B}">
      <dgm:prSet/>
      <dgm:spPr/>
      <dgm:t>
        <a:bodyPr/>
        <a:lstStyle/>
        <a:p>
          <a:endParaRPr lang="en-US"/>
        </a:p>
      </dgm:t>
    </dgm:pt>
    <dgm:pt modelId="{6A7B2E78-EE30-49A7-9B15-843D8A5BCD5C}" type="pres">
      <dgm:prSet presAssocID="{589E0944-BB99-4CCA-A9F7-8601680881EC}" presName="vert0" presStyleCnt="0">
        <dgm:presLayoutVars>
          <dgm:dir/>
          <dgm:animOne val="branch"/>
          <dgm:animLvl val="lvl"/>
        </dgm:presLayoutVars>
      </dgm:prSet>
      <dgm:spPr/>
    </dgm:pt>
    <dgm:pt modelId="{B92FB150-F390-49E7-8D59-8ADB1FFDF7D5}" type="pres">
      <dgm:prSet presAssocID="{07F52998-BD4A-4BA5-AE80-A4033372145F}" presName="thickLine" presStyleLbl="alignNode1" presStyleIdx="0" presStyleCnt="3"/>
      <dgm:spPr/>
    </dgm:pt>
    <dgm:pt modelId="{8DAAC3D9-3168-4690-AD57-1810C9E0008D}" type="pres">
      <dgm:prSet presAssocID="{07F52998-BD4A-4BA5-AE80-A4033372145F}" presName="horz1" presStyleCnt="0"/>
      <dgm:spPr/>
    </dgm:pt>
    <dgm:pt modelId="{5F7F3FE8-B636-4610-AD28-508A9467AC6C}" type="pres">
      <dgm:prSet presAssocID="{07F52998-BD4A-4BA5-AE80-A4033372145F}" presName="tx1" presStyleLbl="revTx" presStyleIdx="0" presStyleCnt="3"/>
      <dgm:spPr/>
    </dgm:pt>
    <dgm:pt modelId="{DBBF9701-02D6-4437-9BD6-120EDA4ABA16}" type="pres">
      <dgm:prSet presAssocID="{07F52998-BD4A-4BA5-AE80-A4033372145F}" presName="vert1" presStyleCnt="0"/>
      <dgm:spPr/>
    </dgm:pt>
    <dgm:pt modelId="{3A0090A7-263D-4EC7-98D7-C2B36AB3945F}" type="pres">
      <dgm:prSet presAssocID="{215ED7E1-98B4-4365-A808-2A29ED0A0128}" presName="thickLine" presStyleLbl="alignNode1" presStyleIdx="1" presStyleCnt="3"/>
      <dgm:spPr/>
    </dgm:pt>
    <dgm:pt modelId="{68FFEB3A-B94F-4232-9EE0-82E6D368F22C}" type="pres">
      <dgm:prSet presAssocID="{215ED7E1-98B4-4365-A808-2A29ED0A0128}" presName="horz1" presStyleCnt="0"/>
      <dgm:spPr/>
    </dgm:pt>
    <dgm:pt modelId="{DEBE30A5-32F9-4619-9409-29953EE5F06A}" type="pres">
      <dgm:prSet presAssocID="{215ED7E1-98B4-4365-A808-2A29ED0A0128}" presName="tx1" presStyleLbl="revTx" presStyleIdx="1" presStyleCnt="3"/>
      <dgm:spPr/>
    </dgm:pt>
    <dgm:pt modelId="{BE388AD4-DA51-4B45-9C98-A886CB1BCA84}" type="pres">
      <dgm:prSet presAssocID="{215ED7E1-98B4-4365-A808-2A29ED0A0128}" presName="vert1" presStyleCnt="0"/>
      <dgm:spPr/>
    </dgm:pt>
    <dgm:pt modelId="{AFC30C6B-9C8B-4166-B666-A55E15816B8E}" type="pres">
      <dgm:prSet presAssocID="{58F82AC6-A5C2-4B44-AA3C-697B554A24F7}" presName="thickLine" presStyleLbl="alignNode1" presStyleIdx="2" presStyleCnt="3"/>
      <dgm:spPr/>
    </dgm:pt>
    <dgm:pt modelId="{4BE21398-C304-4FD9-90B7-589A5D502312}" type="pres">
      <dgm:prSet presAssocID="{58F82AC6-A5C2-4B44-AA3C-697B554A24F7}" presName="horz1" presStyleCnt="0"/>
      <dgm:spPr/>
    </dgm:pt>
    <dgm:pt modelId="{A0DAECBF-7490-4C52-9E7C-78EF4167D3EB}" type="pres">
      <dgm:prSet presAssocID="{58F82AC6-A5C2-4B44-AA3C-697B554A24F7}" presName="tx1" presStyleLbl="revTx" presStyleIdx="2" presStyleCnt="3"/>
      <dgm:spPr/>
    </dgm:pt>
    <dgm:pt modelId="{CB6EE8A7-0C84-42E5-BAE8-CBD1648DBE95}" type="pres">
      <dgm:prSet presAssocID="{58F82AC6-A5C2-4B44-AA3C-697B554A24F7}" presName="vert1" presStyleCnt="0"/>
      <dgm:spPr/>
    </dgm:pt>
  </dgm:ptLst>
  <dgm:cxnLst>
    <dgm:cxn modelId="{A38F2601-D18F-4A5E-9D02-F0B276E2CF42}" srcId="{589E0944-BB99-4CCA-A9F7-8601680881EC}" destId="{215ED7E1-98B4-4365-A808-2A29ED0A0128}" srcOrd="1" destOrd="0" parTransId="{0C8F1D16-1845-466F-8F60-DCCE1F8C1989}" sibTransId="{726CA7C0-11E4-48AA-9EE2-A240CB846CD7}"/>
    <dgm:cxn modelId="{FD4C981E-3B49-416F-BEB6-82FE29C4DE5E}" srcId="{589E0944-BB99-4CCA-A9F7-8601680881EC}" destId="{07F52998-BD4A-4BA5-AE80-A4033372145F}" srcOrd="0" destOrd="0" parTransId="{B1EE3A53-5749-4C82-84ED-FF1A2A115289}" sibTransId="{9D41D421-70A6-471B-B14E-EE4711EFCA83}"/>
    <dgm:cxn modelId="{D8A03B24-BC06-4FEE-A3C5-1D39D92F3C90}" type="presOf" srcId="{215ED7E1-98B4-4365-A808-2A29ED0A0128}" destId="{DEBE30A5-32F9-4619-9409-29953EE5F06A}" srcOrd="0" destOrd="0" presId="urn:microsoft.com/office/officeart/2008/layout/LinedList"/>
    <dgm:cxn modelId="{B8ACFC27-423B-4F0A-B115-E8F78E35B269}" type="presOf" srcId="{07F52998-BD4A-4BA5-AE80-A4033372145F}" destId="{5F7F3FE8-B636-4610-AD28-508A9467AC6C}" srcOrd="0" destOrd="0" presId="urn:microsoft.com/office/officeart/2008/layout/LinedList"/>
    <dgm:cxn modelId="{CD6EEC5F-6A05-4DE1-8B4B-CE503723F85B}" srcId="{589E0944-BB99-4CCA-A9F7-8601680881EC}" destId="{58F82AC6-A5C2-4B44-AA3C-697B554A24F7}" srcOrd="2" destOrd="0" parTransId="{9AD33A51-14DC-419A-9CB7-B451F78C3428}" sibTransId="{D0B9431B-7911-47DA-BC8C-CB1847D09642}"/>
    <dgm:cxn modelId="{3B57CC4B-C332-4925-984B-5127828C3E03}" type="presOf" srcId="{58F82AC6-A5C2-4B44-AA3C-697B554A24F7}" destId="{A0DAECBF-7490-4C52-9E7C-78EF4167D3EB}" srcOrd="0" destOrd="0" presId="urn:microsoft.com/office/officeart/2008/layout/LinedList"/>
    <dgm:cxn modelId="{8D1F8C82-2772-4BA7-83C1-CDE56AC2EEA8}" type="presOf" srcId="{589E0944-BB99-4CCA-A9F7-8601680881EC}" destId="{6A7B2E78-EE30-49A7-9B15-843D8A5BCD5C}" srcOrd="0" destOrd="0" presId="urn:microsoft.com/office/officeart/2008/layout/LinedList"/>
    <dgm:cxn modelId="{14A8068B-21D8-46D6-8EE7-927F0391F71A}" type="presParOf" srcId="{6A7B2E78-EE30-49A7-9B15-843D8A5BCD5C}" destId="{B92FB150-F390-49E7-8D59-8ADB1FFDF7D5}" srcOrd="0" destOrd="0" presId="urn:microsoft.com/office/officeart/2008/layout/LinedList"/>
    <dgm:cxn modelId="{A2284C48-3D61-44BE-8EA1-D15FB1103473}" type="presParOf" srcId="{6A7B2E78-EE30-49A7-9B15-843D8A5BCD5C}" destId="{8DAAC3D9-3168-4690-AD57-1810C9E0008D}" srcOrd="1" destOrd="0" presId="urn:microsoft.com/office/officeart/2008/layout/LinedList"/>
    <dgm:cxn modelId="{02842134-FF67-4B21-81AC-726112D6EE7C}" type="presParOf" srcId="{8DAAC3D9-3168-4690-AD57-1810C9E0008D}" destId="{5F7F3FE8-B636-4610-AD28-508A9467AC6C}" srcOrd="0" destOrd="0" presId="urn:microsoft.com/office/officeart/2008/layout/LinedList"/>
    <dgm:cxn modelId="{EF337803-C576-4E2D-A6E8-FA5F6D56AC6A}" type="presParOf" srcId="{8DAAC3D9-3168-4690-AD57-1810C9E0008D}" destId="{DBBF9701-02D6-4437-9BD6-120EDA4ABA16}" srcOrd="1" destOrd="0" presId="urn:microsoft.com/office/officeart/2008/layout/LinedList"/>
    <dgm:cxn modelId="{BC287D04-C47B-4372-90D6-F1B74B575823}" type="presParOf" srcId="{6A7B2E78-EE30-49A7-9B15-843D8A5BCD5C}" destId="{3A0090A7-263D-4EC7-98D7-C2B36AB3945F}" srcOrd="2" destOrd="0" presId="urn:microsoft.com/office/officeart/2008/layout/LinedList"/>
    <dgm:cxn modelId="{F0746F75-234F-4964-A79C-D8EA048A6B80}" type="presParOf" srcId="{6A7B2E78-EE30-49A7-9B15-843D8A5BCD5C}" destId="{68FFEB3A-B94F-4232-9EE0-82E6D368F22C}" srcOrd="3" destOrd="0" presId="urn:microsoft.com/office/officeart/2008/layout/LinedList"/>
    <dgm:cxn modelId="{B53C6312-5955-4882-92F7-A5705774ABFE}" type="presParOf" srcId="{68FFEB3A-B94F-4232-9EE0-82E6D368F22C}" destId="{DEBE30A5-32F9-4619-9409-29953EE5F06A}" srcOrd="0" destOrd="0" presId="urn:microsoft.com/office/officeart/2008/layout/LinedList"/>
    <dgm:cxn modelId="{5DCF95CD-B517-41C9-818F-BF5C943812D5}" type="presParOf" srcId="{68FFEB3A-B94F-4232-9EE0-82E6D368F22C}" destId="{BE388AD4-DA51-4B45-9C98-A886CB1BCA84}" srcOrd="1" destOrd="0" presId="urn:microsoft.com/office/officeart/2008/layout/LinedList"/>
    <dgm:cxn modelId="{CEFCC713-C6EB-4D3F-917D-7CCD7A1BDADB}" type="presParOf" srcId="{6A7B2E78-EE30-49A7-9B15-843D8A5BCD5C}" destId="{AFC30C6B-9C8B-4166-B666-A55E15816B8E}" srcOrd="4" destOrd="0" presId="urn:microsoft.com/office/officeart/2008/layout/LinedList"/>
    <dgm:cxn modelId="{031991E0-2EEA-4A9E-AD1C-02CBBED240C4}" type="presParOf" srcId="{6A7B2E78-EE30-49A7-9B15-843D8A5BCD5C}" destId="{4BE21398-C304-4FD9-90B7-589A5D502312}" srcOrd="5" destOrd="0" presId="urn:microsoft.com/office/officeart/2008/layout/LinedList"/>
    <dgm:cxn modelId="{371D4B4D-3F5F-4C35-8D75-A13369E42FF8}" type="presParOf" srcId="{4BE21398-C304-4FD9-90B7-589A5D502312}" destId="{A0DAECBF-7490-4C52-9E7C-78EF4167D3EB}" srcOrd="0" destOrd="0" presId="urn:microsoft.com/office/officeart/2008/layout/LinedList"/>
    <dgm:cxn modelId="{77597A51-98E0-4C6B-8FF4-552C20A54788}" type="presParOf" srcId="{4BE21398-C304-4FD9-90B7-589A5D502312}" destId="{CB6EE8A7-0C84-42E5-BAE8-CBD1648DBE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CB753A-4D69-47AF-B599-EA604049CC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2CB2D7-E4F7-43F7-9DFC-303F5BDBF5DA}">
      <dgm:prSet/>
      <dgm:spPr/>
      <dgm:t>
        <a:bodyPr/>
        <a:lstStyle/>
        <a:p>
          <a:r>
            <a:rPr lang="cs-CZ"/>
            <a:t>Python</a:t>
          </a:r>
          <a:endParaRPr lang="en-US"/>
        </a:p>
      </dgm:t>
    </dgm:pt>
    <dgm:pt modelId="{32C9BA52-6A05-4DCD-A00F-946A57647731}" type="parTrans" cxnId="{9FE74F1C-3F74-42D3-B339-7F3524A142B2}">
      <dgm:prSet/>
      <dgm:spPr/>
      <dgm:t>
        <a:bodyPr/>
        <a:lstStyle/>
        <a:p>
          <a:endParaRPr lang="en-US"/>
        </a:p>
      </dgm:t>
    </dgm:pt>
    <dgm:pt modelId="{746A64AD-D883-4D69-8507-C203A1D31B00}" type="sibTrans" cxnId="{9FE74F1C-3F74-42D3-B339-7F3524A142B2}">
      <dgm:prSet/>
      <dgm:spPr/>
      <dgm:t>
        <a:bodyPr/>
        <a:lstStyle/>
        <a:p>
          <a:endParaRPr lang="en-US"/>
        </a:p>
      </dgm:t>
    </dgm:pt>
    <dgm:pt modelId="{A2560860-500E-405C-9688-D8D26806F891}">
      <dgm:prSet/>
      <dgm:spPr/>
      <dgm:t>
        <a:bodyPr/>
        <a:lstStyle/>
        <a:p>
          <a:r>
            <a:rPr lang="cs-CZ" dirty="0"/>
            <a:t>CV2 – knihovna pro rozpoznávání fotografi</a:t>
          </a:r>
          <a:r>
            <a:rPr lang="en-US" dirty="0"/>
            <a:t>í</a:t>
          </a:r>
        </a:p>
      </dgm:t>
    </dgm:pt>
    <dgm:pt modelId="{6D5E01B7-1095-4F7C-B073-AB37B3266A7A}" type="parTrans" cxnId="{FBEA3271-A5FB-4EA5-A815-7CB90FEC5778}">
      <dgm:prSet/>
      <dgm:spPr/>
      <dgm:t>
        <a:bodyPr/>
        <a:lstStyle/>
        <a:p>
          <a:endParaRPr lang="en-US"/>
        </a:p>
      </dgm:t>
    </dgm:pt>
    <dgm:pt modelId="{09ADDDC7-468E-4F1D-A227-3F92B3BA18CB}" type="sibTrans" cxnId="{FBEA3271-A5FB-4EA5-A815-7CB90FEC5778}">
      <dgm:prSet/>
      <dgm:spPr/>
      <dgm:t>
        <a:bodyPr/>
        <a:lstStyle/>
        <a:p>
          <a:endParaRPr lang="en-US"/>
        </a:p>
      </dgm:t>
    </dgm:pt>
    <dgm:pt modelId="{633E7298-1888-4766-A75C-6D00DB7B27D8}">
      <dgm:prSet/>
      <dgm:spPr/>
      <dgm:t>
        <a:bodyPr/>
        <a:lstStyle/>
        <a:p>
          <a:r>
            <a:rPr lang="en-US"/>
            <a:t>MS Azure</a:t>
          </a:r>
        </a:p>
      </dgm:t>
    </dgm:pt>
    <dgm:pt modelId="{E6AE4C51-E399-4B04-96C2-6827101F8059}" type="parTrans" cxnId="{F558973E-C321-4641-A4BD-84E217316417}">
      <dgm:prSet/>
      <dgm:spPr/>
      <dgm:t>
        <a:bodyPr/>
        <a:lstStyle/>
        <a:p>
          <a:endParaRPr lang="en-US"/>
        </a:p>
      </dgm:t>
    </dgm:pt>
    <dgm:pt modelId="{BACD8818-C30C-4678-83C4-6A87F9D43D3B}" type="sibTrans" cxnId="{F558973E-C321-4641-A4BD-84E217316417}">
      <dgm:prSet/>
      <dgm:spPr/>
      <dgm:t>
        <a:bodyPr/>
        <a:lstStyle/>
        <a:p>
          <a:endParaRPr lang="en-US"/>
        </a:p>
      </dgm:t>
    </dgm:pt>
    <dgm:pt modelId="{22C11F95-F124-45D1-9846-2EA570D3574D}">
      <dgm:prSet/>
      <dgm:spPr/>
      <dgm:t>
        <a:bodyPr/>
        <a:lstStyle/>
        <a:p>
          <a:r>
            <a:rPr lang="en-US"/>
            <a:t>Haarcascade styles</a:t>
          </a:r>
        </a:p>
      </dgm:t>
    </dgm:pt>
    <dgm:pt modelId="{2FE1C109-7EC5-4FEF-BD18-2DBA87B345D6}" type="parTrans" cxnId="{68AF19BA-1F07-4735-B616-D19466317A89}">
      <dgm:prSet/>
      <dgm:spPr/>
      <dgm:t>
        <a:bodyPr/>
        <a:lstStyle/>
        <a:p>
          <a:endParaRPr lang="en-US"/>
        </a:p>
      </dgm:t>
    </dgm:pt>
    <dgm:pt modelId="{F2842D1F-170A-466C-AC72-C7511B4E541F}" type="sibTrans" cxnId="{68AF19BA-1F07-4735-B616-D19466317A89}">
      <dgm:prSet/>
      <dgm:spPr/>
      <dgm:t>
        <a:bodyPr/>
        <a:lstStyle/>
        <a:p>
          <a:endParaRPr lang="en-US"/>
        </a:p>
      </dgm:t>
    </dgm:pt>
    <dgm:pt modelId="{0CA16131-7B52-4EC9-903E-DBD41776C7CE}" type="pres">
      <dgm:prSet presAssocID="{61CB753A-4D69-47AF-B599-EA604049CCA6}" presName="root" presStyleCnt="0">
        <dgm:presLayoutVars>
          <dgm:dir/>
          <dgm:resizeHandles val="exact"/>
        </dgm:presLayoutVars>
      </dgm:prSet>
      <dgm:spPr/>
    </dgm:pt>
    <dgm:pt modelId="{A5D680FD-1085-46A3-93AA-5B99C79A96FC}" type="pres">
      <dgm:prSet presAssocID="{592CB2D7-E4F7-43F7-9DFC-303F5BDBF5DA}" presName="compNode" presStyleCnt="0"/>
      <dgm:spPr/>
    </dgm:pt>
    <dgm:pt modelId="{81DBD758-8B4B-4B5D-8242-4482BF8E73E7}" type="pres">
      <dgm:prSet presAssocID="{592CB2D7-E4F7-43F7-9DFC-303F5BDBF5DA}" presName="bgRect" presStyleLbl="bgShp" presStyleIdx="0" presStyleCnt="4"/>
      <dgm:spPr/>
    </dgm:pt>
    <dgm:pt modelId="{24201602-D05B-4241-BDC8-588E6931A6A2}" type="pres">
      <dgm:prSet presAssocID="{592CB2D7-E4F7-43F7-9DFC-303F5BDBF5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D377E81-6BE8-4866-994C-3C7643809275}" type="pres">
      <dgm:prSet presAssocID="{592CB2D7-E4F7-43F7-9DFC-303F5BDBF5DA}" presName="spaceRect" presStyleCnt="0"/>
      <dgm:spPr/>
    </dgm:pt>
    <dgm:pt modelId="{1979676F-A85D-4A55-8110-59B5713ABE4E}" type="pres">
      <dgm:prSet presAssocID="{592CB2D7-E4F7-43F7-9DFC-303F5BDBF5DA}" presName="parTx" presStyleLbl="revTx" presStyleIdx="0" presStyleCnt="4">
        <dgm:presLayoutVars>
          <dgm:chMax val="0"/>
          <dgm:chPref val="0"/>
        </dgm:presLayoutVars>
      </dgm:prSet>
      <dgm:spPr/>
    </dgm:pt>
    <dgm:pt modelId="{897ACE8D-E86F-493C-8FE9-9F48BBB36102}" type="pres">
      <dgm:prSet presAssocID="{746A64AD-D883-4D69-8507-C203A1D31B00}" presName="sibTrans" presStyleCnt="0"/>
      <dgm:spPr/>
    </dgm:pt>
    <dgm:pt modelId="{74E37856-DFFF-458B-B343-27C86289AB76}" type="pres">
      <dgm:prSet presAssocID="{A2560860-500E-405C-9688-D8D26806F891}" presName="compNode" presStyleCnt="0"/>
      <dgm:spPr/>
    </dgm:pt>
    <dgm:pt modelId="{2965BB0B-DA0E-4037-B37C-20286FE8D0DB}" type="pres">
      <dgm:prSet presAssocID="{A2560860-500E-405C-9688-D8D26806F891}" presName="bgRect" presStyleLbl="bgShp" presStyleIdx="1" presStyleCnt="4"/>
      <dgm:spPr/>
    </dgm:pt>
    <dgm:pt modelId="{B1C741BA-AB1C-41EC-B696-8CD174C3CE6D}" type="pres">
      <dgm:prSet presAssocID="{A2560860-500E-405C-9688-D8D26806F8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508E4B7F-32F7-4B90-B2CC-FA0ACAEDD11E}" type="pres">
      <dgm:prSet presAssocID="{A2560860-500E-405C-9688-D8D26806F891}" presName="spaceRect" presStyleCnt="0"/>
      <dgm:spPr/>
    </dgm:pt>
    <dgm:pt modelId="{675F8382-82FF-4D10-9244-00F6D6BD89B3}" type="pres">
      <dgm:prSet presAssocID="{A2560860-500E-405C-9688-D8D26806F891}" presName="parTx" presStyleLbl="revTx" presStyleIdx="1" presStyleCnt="4">
        <dgm:presLayoutVars>
          <dgm:chMax val="0"/>
          <dgm:chPref val="0"/>
        </dgm:presLayoutVars>
      </dgm:prSet>
      <dgm:spPr/>
    </dgm:pt>
    <dgm:pt modelId="{427A6AA3-3E13-4D3D-8FF4-FB03ED06F842}" type="pres">
      <dgm:prSet presAssocID="{09ADDDC7-468E-4F1D-A227-3F92B3BA18CB}" presName="sibTrans" presStyleCnt="0"/>
      <dgm:spPr/>
    </dgm:pt>
    <dgm:pt modelId="{3290FA51-7272-4F53-8BB7-28ADA4DEFC76}" type="pres">
      <dgm:prSet presAssocID="{633E7298-1888-4766-A75C-6D00DB7B27D8}" presName="compNode" presStyleCnt="0"/>
      <dgm:spPr/>
    </dgm:pt>
    <dgm:pt modelId="{9023FA89-5D10-489F-B751-17C39879A6E6}" type="pres">
      <dgm:prSet presAssocID="{633E7298-1888-4766-A75C-6D00DB7B27D8}" presName="bgRect" presStyleLbl="bgShp" presStyleIdx="2" presStyleCnt="4"/>
      <dgm:spPr/>
    </dgm:pt>
    <dgm:pt modelId="{8F53E280-BF91-40BD-B5BC-1044587AE4C6}" type="pres">
      <dgm:prSet presAssocID="{633E7298-1888-4766-A75C-6D00DB7B27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BB7D063-FB46-443E-AB82-9F9831203A75}" type="pres">
      <dgm:prSet presAssocID="{633E7298-1888-4766-A75C-6D00DB7B27D8}" presName="spaceRect" presStyleCnt="0"/>
      <dgm:spPr/>
    </dgm:pt>
    <dgm:pt modelId="{7894AE34-69EC-4E76-8A50-E3EA7C3EE78B}" type="pres">
      <dgm:prSet presAssocID="{633E7298-1888-4766-A75C-6D00DB7B27D8}" presName="parTx" presStyleLbl="revTx" presStyleIdx="2" presStyleCnt="4">
        <dgm:presLayoutVars>
          <dgm:chMax val="0"/>
          <dgm:chPref val="0"/>
        </dgm:presLayoutVars>
      </dgm:prSet>
      <dgm:spPr/>
    </dgm:pt>
    <dgm:pt modelId="{436D2641-221B-4069-B11D-CEA31E3FA970}" type="pres">
      <dgm:prSet presAssocID="{BACD8818-C30C-4678-83C4-6A87F9D43D3B}" presName="sibTrans" presStyleCnt="0"/>
      <dgm:spPr/>
    </dgm:pt>
    <dgm:pt modelId="{0E89C791-4CBD-4468-B8B7-A115171B4462}" type="pres">
      <dgm:prSet presAssocID="{22C11F95-F124-45D1-9846-2EA570D3574D}" presName="compNode" presStyleCnt="0"/>
      <dgm:spPr/>
    </dgm:pt>
    <dgm:pt modelId="{837A8FF2-737D-45C3-B4DF-3B2F5F988818}" type="pres">
      <dgm:prSet presAssocID="{22C11F95-F124-45D1-9846-2EA570D3574D}" presName="bgRect" presStyleLbl="bgShp" presStyleIdx="3" presStyleCnt="4"/>
      <dgm:spPr/>
    </dgm:pt>
    <dgm:pt modelId="{401E4E04-90BA-4C9E-9D12-1873658773D6}" type="pres">
      <dgm:prSet presAssocID="{22C11F95-F124-45D1-9846-2EA570D357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FBBB4A-B351-4733-BB9B-F13948B00CCF}" type="pres">
      <dgm:prSet presAssocID="{22C11F95-F124-45D1-9846-2EA570D3574D}" presName="spaceRect" presStyleCnt="0"/>
      <dgm:spPr/>
    </dgm:pt>
    <dgm:pt modelId="{485C825C-8C2E-4042-864A-8F314E69753F}" type="pres">
      <dgm:prSet presAssocID="{22C11F95-F124-45D1-9846-2EA570D357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FE74F1C-3F74-42D3-B339-7F3524A142B2}" srcId="{61CB753A-4D69-47AF-B599-EA604049CCA6}" destId="{592CB2D7-E4F7-43F7-9DFC-303F5BDBF5DA}" srcOrd="0" destOrd="0" parTransId="{32C9BA52-6A05-4DCD-A00F-946A57647731}" sibTransId="{746A64AD-D883-4D69-8507-C203A1D31B00}"/>
    <dgm:cxn modelId="{F558973E-C321-4641-A4BD-84E217316417}" srcId="{61CB753A-4D69-47AF-B599-EA604049CCA6}" destId="{633E7298-1888-4766-A75C-6D00DB7B27D8}" srcOrd="2" destOrd="0" parTransId="{E6AE4C51-E399-4B04-96C2-6827101F8059}" sibTransId="{BACD8818-C30C-4678-83C4-6A87F9D43D3B}"/>
    <dgm:cxn modelId="{8A9F7F3F-5BF2-49D6-BCD2-E083008BA078}" type="presOf" srcId="{A2560860-500E-405C-9688-D8D26806F891}" destId="{675F8382-82FF-4D10-9244-00F6D6BD89B3}" srcOrd="0" destOrd="0" presId="urn:microsoft.com/office/officeart/2018/2/layout/IconVerticalSolidList"/>
    <dgm:cxn modelId="{9744294A-2446-41AC-8ACC-6642755D3DB6}" type="presOf" srcId="{592CB2D7-E4F7-43F7-9DFC-303F5BDBF5DA}" destId="{1979676F-A85D-4A55-8110-59B5713ABE4E}" srcOrd="0" destOrd="0" presId="urn:microsoft.com/office/officeart/2018/2/layout/IconVerticalSolidList"/>
    <dgm:cxn modelId="{AEFB4D4F-B0CD-4954-84BC-8D0939AEA3F6}" type="presOf" srcId="{633E7298-1888-4766-A75C-6D00DB7B27D8}" destId="{7894AE34-69EC-4E76-8A50-E3EA7C3EE78B}" srcOrd="0" destOrd="0" presId="urn:microsoft.com/office/officeart/2018/2/layout/IconVerticalSolidList"/>
    <dgm:cxn modelId="{FBEA3271-A5FB-4EA5-A815-7CB90FEC5778}" srcId="{61CB753A-4D69-47AF-B599-EA604049CCA6}" destId="{A2560860-500E-405C-9688-D8D26806F891}" srcOrd="1" destOrd="0" parTransId="{6D5E01B7-1095-4F7C-B073-AB37B3266A7A}" sibTransId="{09ADDDC7-468E-4F1D-A227-3F92B3BA18CB}"/>
    <dgm:cxn modelId="{8FDD0195-A9F6-4B8F-9419-267F43EA344D}" type="presOf" srcId="{22C11F95-F124-45D1-9846-2EA570D3574D}" destId="{485C825C-8C2E-4042-864A-8F314E69753F}" srcOrd="0" destOrd="0" presId="urn:microsoft.com/office/officeart/2018/2/layout/IconVerticalSolidList"/>
    <dgm:cxn modelId="{4AA86EB6-8E79-4636-825D-E7DD499597EE}" type="presOf" srcId="{61CB753A-4D69-47AF-B599-EA604049CCA6}" destId="{0CA16131-7B52-4EC9-903E-DBD41776C7CE}" srcOrd="0" destOrd="0" presId="urn:microsoft.com/office/officeart/2018/2/layout/IconVerticalSolidList"/>
    <dgm:cxn modelId="{68AF19BA-1F07-4735-B616-D19466317A89}" srcId="{61CB753A-4D69-47AF-B599-EA604049CCA6}" destId="{22C11F95-F124-45D1-9846-2EA570D3574D}" srcOrd="3" destOrd="0" parTransId="{2FE1C109-7EC5-4FEF-BD18-2DBA87B345D6}" sibTransId="{F2842D1F-170A-466C-AC72-C7511B4E541F}"/>
    <dgm:cxn modelId="{63E2DF21-2FD3-4213-AB91-C7FCF0A77CCC}" type="presParOf" srcId="{0CA16131-7B52-4EC9-903E-DBD41776C7CE}" destId="{A5D680FD-1085-46A3-93AA-5B99C79A96FC}" srcOrd="0" destOrd="0" presId="urn:microsoft.com/office/officeart/2018/2/layout/IconVerticalSolidList"/>
    <dgm:cxn modelId="{EA7A7FCB-7175-4CF5-8E21-A915DFA48E62}" type="presParOf" srcId="{A5D680FD-1085-46A3-93AA-5B99C79A96FC}" destId="{81DBD758-8B4B-4B5D-8242-4482BF8E73E7}" srcOrd="0" destOrd="0" presId="urn:microsoft.com/office/officeart/2018/2/layout/IconVerticalSolidList"/>
    <dgm:cxn modelId="{E439E190-1179-4248-896C-F8C162F25941}" type="presParOf" srcId="{A5D680FD-1085-46A3-93AA-5B99C79A96FC}" destId="{24201602-D05B-4241-BDC8-588E6931A6A2}" srcOrd="1" destOrd="0" presId="urn:microsoft.com/office/officeart/2018/2/layout/IconVerticalSolidList"/>
    <dgm:cxn modelId="{30FC2507-A537-4D7B-8F95-9FFCDD0C76E4}" type="presParOf" srcId="{A5D680FD-1085-46A3-93AA-5B99C79A96FC}" destId="{AD377E81-6BE8-4866-994C-3C7643809275}" srcOrd="2" destOrd="0" presId="urn:microsoft.com/office/officeart/2018/2/layout/IconVerticalSolidList"/>
    <dgm:cxn modelId="{E4DC234A-6884-4263-BA61-D45F1F4EECA6}" type="presParOf" srcId="{A5D680FD-1085-46A3-93AA-5B99C79A96FC}" destId="{1979676F-A85D-4A55-8110-59B5713ABE4E}" srcOrd="3" destOrd="0" presId="urn:microsoft.com/office/officeart/2018/2/layout/IconVerticalSolidList"/>
    <dgm:cxn modelId="{057D9773-A553-4E7D-B12A-2F329E6FF82A}" type="presParOf" srcId="{0CA16131-7B52-4EC9-903E-DBD41776C7CE}" destId="{897ACE8D-E86F-493C-8FE9-9F48BBB36102}" srcOrd="1" destOrd="0" presId="urn:microsoft.com/office/officeart/2018/2/layout/IconVerticalSolidList"/>
    <dgm:cxn modelId="{02CCC237-E118-4548-8509-E9F1AAE310AF}" type="presParOf" srcId="{0CA16131-7B52-4EC9-903E-DBD41776C7CE}" destId="{74E37856-DFFF-458B-B343-27C86289AB76}" srcOrd="2" destOrd="0" presId="urn:microsoft.com/office/officeart/2018/2/layout/IconVerticalSolidList"/>
    <dgm:cxn modelId="{7BB244E1-FE80-4353-B55C-E3C45D5C0FC7}" type="presParOf" srcId="{74E37856-DFFF-458B-B343-27C86289AB76}" destId="{2965BB0B-DA0E-4037-B37C-20286FE8D0DB}" srcOrd="0" destOrd="0" presId="urn:microsoft.com/office/officeart/2018/2/layout/IconVerticalSolidList"/>
    <dgm:cxn modelId="{C9AC6DB3-CEE1-40BC-AB66-F980AC609F70}" type="presParOf" srcId="{74E37856-DFFF-458B-B343-27C86289AB76}" destId="{B1C741BA-AB1C-41EC-B696-8CD174C3CE6D}" srcOrd="1" destOrd="0" presId="urn:microsoft.com/office/officeart/2018/2/layout/IconVerticalSolidList"/>
    <dgm:cxn modelId="{BBFD148C-7362-46A1-B0AD-683A5EB7808C}" type="presParOf" srcId="{74E37856-DFFF-458B-B343-27C86289AB76}" destId="{508E4B7F-32F7-4B90-B2CC-FA0ACAEDD11E}" srcOrd="2" destOrd="0" presId="urn:microsoft.com/office/officeart/2018/2/layout/IconVerticalSolidList"/>
    <dgm:cxn modelId="{DE32C71E-7938-413D-8A63-47A58DB13AC7}" type="presParOf" srcId="{74E37856-DFFF-458B-B343-27C86289AB76}" destId="{675F8382-82FF-4D10-9244-00F6D6BD89B3}" srcOrd="3" destOrd="0" presId="urn:microsoft.com/office/officeart/2018/2/layout/IconVerticalSolidList"/>
    <dgm:cxn modelId="{DBC67BAB-9621-40B1-9BAC-A1C50F5FBFA9}" type="presParOf" srcId="{0CA16131-7B52-4EC9-903E-DBD41776C7CE}" destId="{427A6AA3-3E13-4D3D-8FF4-FB03ED06F842}" srcOrd="3" destOrd="0" presId="urn:microsoft.com/office/officeart/2018/2/layout/IconVerticalSolidList"/>
    <dgm:cxn modelId="{615461CC-AE6C-4C56-A795-C1515F8ED7D5}" type="presParOf" srcId="{0CA16131-7B52-4EC9-903E-DBD41776C7CE}" destId="{3290FA51-7272-4F53-8BB7-28ADA4DEFC76}" srcOrd="4" destOrd="0" presId="urn:microsoft.com/office/officeart/2018/2/layout/IconVerticalSolidList"/>
    <dgm:cxn modelId="{BEE7685F-1CD8-4E87-BEF1-1D2367C7B4B0}" type="presParOf" srcId="{3290FA51-7272-4F53-8BB7-28ADA4DEFC76}" destId="{9023FA89-5D10-489F-B751-17C39879A6E6}" srcOrd="0" destOrd="0" presId="urn:microsoft.com/office/officeart/2018/2/layout/IconVerticalSolidList"/>
    <dgm:cxn modelId="{8361FB4F-1AA0-4B4C-A0FD-415CD4E3353A}" type="presParOf" srcId="{3290FA51-7272-4F53-8BB7-28ADA4DEFC76}" destId="{8F53E280-BF91-40BD-B5BC-1044587AE4C6}" srcOrd="1" destOrd="0" presId="urn:microsoft.com/office/officeart/2018/2/layout/IconVerticalSolidList"/>
    <dgm:cxn modelId="{EE0E7004-02A7-4338-BA77-EF7DA70ED4AD}" type="presParOf" srcId="{3290FA51-7272-4F53-8BB7-28ADA4DEFC76}" destId="{9BB7D063-FB46-443E-AB82-9F9831203A75}" srcOrd="2" destOrd="0" presId="urn:microsoft.com/office/officeart/2018/2/layout/IconVerticalSolidList"/>
    <dgm:cxn modelId="{EE985F6E-11A4-4A69-AB28-D44402620CF6}" type="presParOf" srcId="{3290FA51-7272-4F53-8BB7-28ADA4DEFC76}" destId="{7894AE34-69EC-4E76-8A50-E3EA7C3EE78B}" srcOrd="3" destOrd="0" presId="urn:microsoft.com/office/officeart/2018/2/layout/IconVerticalSolidList"/>
    <dgm:cxn modelId="{69D89D3D-55E9-43B2-9F40-C77020C22FCE}" type="presParOf" srcId="{0CA16131-7B52-4EC9-903E-DBD41776C7CE}" destId="{436D2641-221B-4069-B11D-CEA31E3FA970}" srcOrd="5" destOrd="0" presId="urn:microsoft.com/office/officeart/2018/2/layout/IconVerticalSolidList"/>
    <dgm:cxn modelId="{BD867FF7-5490-4BEB-B2B0-48A57ADA0006}" type="presParOf" srcId="{0CA16131-7B52-4EC9-903E-DBD41776C7CE}" destId="{0E89C791-4CBD-4468-B8B7-A115171B4462}" srcOrd="6" destOrd="0" presId="urn:microsoft.com/office/officeart/2018/2/layout/IconVerticalSolidList"/>
    <dgm:cxn modelId="{730D9919-422B-4B7A-AC45-641804A4D122}" type="presParOf" srcId="{0E89C791-4CBD-4468-B8B7-A115171B4462}" destId="{837A8FF2-737D-45C3-B4DF-3B2F5F988818}" srcOrd="0" destOrd="0" presId="urn:microsoft.com/office/officeart/2018/2/layout/IconVerticalSolidList"/>
    <dgm:cxn modelId="{4F5C812D-EB33-4322-88F5-215C10AD21C5}" type="presParOf" srcId="{0E89C791-4CBD-4468-B8B7-A115171B4462}" destId="{401E4E04-90BA-4C9E-9D12-1873658773D6}" srcOrd="1" destOrd="0" presId="urn:microsoft.com/office/officeart/2018/2/layout/IconVerticalSolidList"/>
    <dgm:cxn modelId="{738B9CB8-533C-4096-95D6-71C0969F0C9E}" type="presParOf" srcId="{0E89C791-4CBD-4468-B8B7-A115171B4462}" destId="{C0FBBB4A-B351-4733-BB9B-F13948B00CCF}" srcOrd="2" destOrd="0" presId="urn:microsoft.com/office/officeart/2018/2/layout/IconVerticalSolidList"/>
    <dgm:cxn modelId="{C1893FAA-2A13-4D2F-9983-49927BCE86D5}" type="presParOf" srcId="{0E89C791-4CBD-4468-B8B7-A115171B4462}" destId="{485C825C-8C2E-4042-864A-8F314E6975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B47D-33E3-4AFE-BC68-302469C6AD6A}">
      <dsp:nvSpPr>
        <dsp:cNvPr id="0" name=""/>
        <dsp:cNvSpPr/>
      </dsp:nvSpPr>
      <dsp:spPr>
        <a:xfrm>
          <a:off x="0" y="2317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BE309-3BE6-40DD-8017-0080A62BB63F}">
      <dsp:nvSpPr>
        <dsp:cNvPr id="0" name=""/>
        <dsp:cNvSpPr/>
      </dsp:nvSpPr>
      <dsp:spPr>
        <a:xfrm>
          <a:off x="355377" y="266648"/>
          <a:ext cx="646141" cy="646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2B96C-90D3-4C9F-A97F-91F9AA1CE79F}">
      <dsp:nvSpPr>
        <dsp:cNvPr id="0" name=""/>
        <dsp:cNvSpPr/>
      </dsp:nvSpPr>
      <dsp:spPr>
        <a:xfrm>
          <a:off x="1356896" y="2317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Zvýšení bezpečnosti na silnicích 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56896" y="2317"/>
        <a:ext cx="5476278" cy="1174802"/>
      </dsp:txXfrm>
    </dsp:sp>
    <dsp:sp modelId="{9299A62F-DB60-4556-940D-761C8D22755F}">
      <dsp:nvSpPr>
        <dsp:cNvPr id="0" name=""/>
        <dsp:cNvSpPr/>
      </dsp:nvSpPr>
      <dsp:spPr>
        <a:xfrm>
          <a:off x="0" y="1470820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539D5-19B1-4570-A9AF-9D7ABF20B6AC}">
      <dsp:nvSpPr>
        <dsp:cNvPr id="0" name=""/>
        <dsp:cNvSpPr/>
      </dsp:nvSpPr>
      <dsp:spPr>
        <a:xfrm>
          <a:off x="355377" y="1735151"/>
          <a:ext cx="646141" cy="646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C2752-7BCA-4F3A-83FD-75FC49F321C7}">
      <dsp:nvSpPr>
        <dsp:cNvPr id="0" name=""/>
        <dsp:cNvSpPr/>
      </dsp:nvSpPr>
      <dsp:spPr>
        <a:xfrm>
          <a:off x="1356896" y="1470820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Zlepšení navigace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56896" y="1470820"/>
        <a:ext cx="5476278" cy="1174802"/>
      </dsp:txXfrm>
    </dsp:sp>
    <dsp:sp modelId="{61BBC3DB-F60E-41B5-988D-74482DEDE384}">
      <dsp:nvSpPr>
        <dsp:cNvPr id="0" name=""/>
        <dsp:cNvSpPr/>
      </dsp:nvSpPr>
      <dsp:spPr>
        <a:xfrm>
          <a:off x="0" y="2955371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464D1-93E0-458E-9BF5-79EE865F711E}">
      <dsp:nvSpPr>
        <dsp:cNvPr id="0" name=""/>
        <dsp:cNvSpPr/>
      </dsp:nvSpPr>
      <dsp:spPr>
        <a:xfrm>
          <a:off x="355377" y="3203653"/>
          <a:ext cx="646141" cy="646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F7164-5DA8-428B-BC04-DCE1ADEB4A97}">
      <dsp:nvSpPr>
        <dsp:cNvPr id="0" name=""/>
        <dsp:cNvSpPr/>
      </dsp:nvSpPr>
      <dsp:spPr>
        <a:xfrm>
          <a:off x="1356896" y="2939323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Kontrola přístupu 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56896" y="2939323"/>
        <a:ext cx="5476278" cy="1174802"/>
      </dsp:txXfrm>
    </dsp:sp>
    <dsp:sp modelId="{A4957136-EF16-41BD-9EF2-883D98BC04A2}">
      <dsp:nvSpPr>
        <dsp:cNvPr id="0" name=""/>
        <dsp:cNvSpPr/>
      </dsp:nvSpPr>
      <dsp:spPr>
        <a:xfrm>
          <a:off x="0" y="4407825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0263-6D69-4979-8FCC-F890DFE3E4B7}">
      <dsp:nvSpPr>
        <dsp:cNvPr id="0" name=""/>
        <dsp:cNvSpPr/>
      </dsp:nvSpPr>
      <dsp:spPr>
        <a:xfrm>
          <a:off x="355377" y="4672156"/>
          <a:ext cx="646141" cy="6461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A5E9D-2E2B-40F7-A588-6D4B661BBC54}">
      <dsp:nvSpPr>
        <dsp:cNvPr id="0" name=""/>
        <dsp:cNvSpPr/>
      </dsp:nvSpPr>
      <dsp:spPr>
        <a:xfrm>
          <a:off x="1356896" y="4407825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Autonomní řízení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56896" y="4407825"/>
        <a:ext cx="5476278" cy="1174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5AE4E-3EC8-491E-B309-103405A2C029}">
      <dsp:nvSpPr>
        <dsp:cNvPr id="0" name=""/>
        <dsp:cNvSpPr/>
      </dsp:nvSpPr>
      <dsp:spPr>
        <a:xfrm>
          <a:off x="0" y="13272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9304B-87DC-45ED-A930-7D06E776622F}">
      <dsp:nvSpPr>
        <dsp:cNvPr id="0" name=""/>
        <dsp:cNvSpPr/>
      </dsp:nvSpPr>
      <dsp:spPr>
        <a:xfrm>
          <a:off x="341658" y="1032072"/>
          <a:ext cx="47832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noProof="0" dirty="0"/>
            <a:t>Chybné rozpoznávání </a:t>
          </a:r>
        </a:p>
      </dsp:txBody>
      <dsp:txXfrm>
        <a:off x="370479" y="1060893"/>
        <a:ext cx="4725580" cy="532758"/>
      </dsp:txXfrm>
    </dsp:sp>
    <dsp:sp modelId="{51C78E27-5869-4B25-B7A3-E6945A3F3121}">
      <dsp:nvSpPr>
        <dsp:cNvPr id="0" name=""/>
        <dsp:cNvSpPr/>
      </dsp:nvSpPr>
      <dsp:spPr>
        <a:xfrm>
          <a:off x="0" y="22344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B77A8-8068-4B8A-9117-2EDE69DAFFD7}">
      <dsp:nvSpPr>
        <dsp:cNvPr id="0" name=""/>
        <dsp:cNvSpPr/>
      </dsp:nvSpPr>
      <dsp:spPr>
        <a:xfrm>
          <a:off x="341658" y="1939273"/>
          <a:ext cx="4783222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noProof="0" dirty="0"/>
            <a:t>Nedostatečná database fotografií </a:t>
          </a:r>
        </a:p>
      </dsp:txBody>
      <dsp:txXfrm>
        <a:off x="370479" y="1968094"/>
        <a:ext cx="4725580" cy="532758"/>
      </dsp:txXfrm>
    </dsp:sp>
    <dsp:sp modelId="{46CD8D58-4A42-4427-937E-D0053802F2AB}">
      <dsp:nvSpPr>
        <dsp:cNvPr id="0" name=""/>
        <dsp:cNvSpPr/>
      </dsp:nvSpPr>
      <dsp:spPr>
        <a:xfrm>
          <a:off x="0" y="31416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5C17-2BDD-448D-AE72-94CF826F8349}">
      <dsp:nvSpPr>
        <dsp:cNvPr id="0" name=""/>
        <dsp:cNvSpPr/>
      </dsp:nvSpPr>
      <dsp:spPr>
        <a:xfrm>
          <a:off x="341658" y="2846473"/>
          <a:ext cx="4783222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Čas učení </a:t>
          </a:r>
        </a:p>
      </dsp:txBody>
      <dsp:txXfrm>
        <a:off x="370479" y="2875294"/>
        <a:ext cx="4725580" cy="532758"/>
      </dsp:txXfrm>
    </dsp:sp>
    <dsp:sp modelId="{16F21A83-44DA-48E5-B3A5-6DE0686A75D8}">
      <dsp:nvSpPr>
        <dsp:cNvPr id="0" name=""/>
        <dsp:cNvSpPr/>
      </dsp:nvSpPr>
      <dsp:spPr>
        <a:xfrm>
          <a:off x="0" y="40488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0C1CE-1C67-4195-B74B-9BEFAEF6FF0C}">
      <dsp:nvSpPr>
        <dsp:cNvPr id="0" name=""/>
        <dsp:cNvSpPr/>
      </dsp:nvSpPr>
      <dsp:spPr>
        <a:xfrm>
          <a:off x="341658" y="3753673"/>
          <a:ext cx="478322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Kompilace programu</a:t>
          </a:r>
        </a:p>
      </dsp:txBody>
      <dsp:txXfrm>
        <a:off x="370479" y="3782494"/>
        <a:ext cx="472558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FB150-F390-49E7-8D59-8ADB1FFDF7D5}">
      <dsp:nvSpPr>
        <dsp:cNvPr id="0" name=""/>
        <dsp:cNvSpPr/>
      </dsp:nvSpPr>
      <dsp:spPr>
        <a:xfrm>
          <a:off x="0" y="1898"/>
          <a:ext cx="539414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7F3FE8-B636-4610-AD28-508A9467AC6C}">
      <dsp:nvSpPr>
        <dsp:cNvPr id="0" name=""/>
        <dsp:cNvSpPr/>
      </dsp:nvSpPr>
      <dsp:spPr>
        <a:xfrm>
          <a:off x="0" y="1898"/>
          <a:ext cx="5394141" cy="1294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Funkčnost</a:t>
          </a:r>
          <a:endParaRPr lang="en-US" sz="4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898"/>
        <a:ext cx="5394141" cy="1294919"/>
      </dsp:txXfrm>
    </dsp:sp>
    <dsp:sp modelId="{3A0090A7-263D-4EC7-98D7-C2B36AB3945F}">
      <dsp:nvSpPr>
        <dsp:cNvPr id="0" name=""/>
        <dsp:cNvSpPr/>
      </dsp:nvSpPr>
      <dsp:spPr>
        <a:xfrm>
          <a:off x="0" y="1296818"/>
          <a:ext cx="539414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BE30A5-32F9-4619-9409-29953EE5F06A}">
      <dsp:nvSpPr>
        <dsp:cNvPr id="0" name=""/>
        <dsp:cNvSpPr/>
      </dsp:nvSpPr>
      <dsp:spPr>
        <a:xfrm>
          <a:off x="0" y="1296818"/>
          <a:ext cx="5394141" cy="1294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Úspě</a:t>
          </a:r>
          <a:r>
            <a:rPr lang="en-US" sz="4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š</a:t>
          </a:r>
          <a:r>
            <a:rPr lang="cs-CZ" sz="4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nost rozpoznání</a:t>
          </a:r>
          <a:endParaRPr lang="en-US" sz="4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296818"/>
        <a:ext cx="5394141" cy="1294919"/>
      </dsp:txXfrm>
    </dsp:sp>
    <dsp:sp modelId="{AFC30C6B-9C8B-4166-B666-A55E15816B8E}">
      <dsp:nvSpPr>
        <dsp:cNvPr id="0" name=""/>
        <dsp:cNvSpPr/>
      </dsp:nvSpPr>
      <dsp:spPr>
        <a:xfrm>
          <a:off x="0" y="2591738"/>
          <a:ext cx="539414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DAECBF-7490-4C52-9E7C-78EF4167D3EB}">
      <dsp:nvSpPr>
        <dsp:cNvPr id="0" name=""/>
        <dsp:cNvSpPr/>
      </dsp:nvSpPr>
      <dsp:spPr>
        <a:xfrm>
          <a:off x="0" y="2591738"/>
          <a:ext cx="5394141" cy="1294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Další plány a myšlenky </a:t>
          </a:r>
          <a:endParaRPr lang="en-US" sz="4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591738"/>
        <a:ext cx="5394141" cy="1294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BD758-8B4B-4B5D-8242-4482BF8E73E7}">
      <dsp:nvSpPr>
        <dsp:cNvPr id="0" name=""/>
        <dsp:cNvSpPr/>
      </dsp:nvSpPr>
      <dsp:spPr>
        <a:xfrm>
          <a:off x="0" y="2317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01602-D05B-4241-BDC8-588E6931A6A2}">
      <dsp:nvSpPr>
        <dsp:cNvPr id="0" name=""/>
        <dsp:cNvSpPr/>
      </dsp:nvSpPr>
      <dsp:spPr>
        <a:xfrm>
          <a:off x="355377" y="266648"/>
          <a:ext cx="646141" cy="646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9676F-A85D-4A55-8110-59B5713ABE4E}">
      <dsp:nvSpPr>
        <dsp:cNvPr id="0" name=""/>
        <dsp:cNvSpPr/>
      </dsp:nvSpPr>
      <dsp:spPr>
        <a:xfrm>
          <a:off x="1356896" y="2317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Python</a:t>
          </a:r>
          <a:endParaRPr lang="en-US" sz="2200" kern="1200"/>
        </a:p>
      </dsp:txBody>
      <dsp:txXfrm>
        <a:off x="1356896" y="2317"/>
        <a:ext cx="5476278" cy="1174802"/>
      </dsp:txXfrm>
    </dsp:sp>
    <dsp:sp modelId="{2965BB0B-DA0E-4037-B37C-20286FE8D0DB}">
      <dsp:nvSpPr>
        <dsp:cNvPr id="0" name=""/>
        <dsp:cNvSpPr/>
      </dsp:nvSpPr>
      <dsp:spPr>
        <a:xfrm>
          <a:off x="0" y="1470820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741BA-AB1C-41EC-B696-8CD174C3CE6D}">
      <dsp:nvSpPr>
        <dsp:cNvPr id="0" name=""/>
        <dsp:cNvSpPr/>
      </dsp:nvSpPr>
      <dsp:spPr>
        <a:xfrm>
          <a:off x="355377" y="1735151"/>
          <a:ext cx="646141" cy="646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F8382-82FF-4D10-9244-00F6D6BD89B3}">
      <dsp:nvSpPr>
        <dsp:cNvPr id="0" name=""/>
        <dsp:cNvSpPr/>
      </dsp:nvSpPr>
      <dsp:spPr>
        <a:xfrm>
          <a:off x="1356896" y="1470820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CV2 – knihovna pro rozpoznávání fotografi</a:t>
          </a:r>
          <a:r>
            <a:rPr lang="en-US" sz="2200" kern="1200" dirty="0"/>
            <a:t>í</a:t>
          </a:r>
        </a:p>
      </dsp:txBody>
      <dsp:txXfrm>
        <a:off x="1356896" y="1470820"/>
        <a:ext cx="5476278" cy="1174802"/>
      </dsp:txXfrm>
    </dsp:sp>
    <dsp:sp modelId="{9023FA89-5D10-489F-B751-17C39879A6E6}">
      <dsp:nvSpPr>
        <dsp:cNvPr id="0" name=""/>
        <dsp:cNvSpPr/>
      </dsp:nvSpPr>
      <dsp:spPr>
        <a:xfrm>
          <a:off x="0" y="2939323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E280-BF91-40BD-B5BC-1044587AE4C6}">
      <dsp:nvSpPr>
        <dsp:cNvPr id="0" name=""/>
        <dsp:cNvSpPr/>
      </dsp:nvSpPr>
      <dsp:spPr>
        <a:xfrm>
          <a:off x="355377" y="3203653"/>
          <a:ext cx="646141" cy="646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4AE34-69EC-4E76-8A50-E3EA7C3EE78B}">
      <dsp:nvSpPr>
        <dsp:cNvPr id="0" name=""/>
        <dsp:cNvSpPr/>
      </dsp:nvSpPr>
      <dsp:spPr>
        <a:xfrm>
          <a:off x="1356896" y="2939323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MS Azure</a:t>
          </a:r>
        </a:p>
      </dsp:txBody>
      <dsp:txXfrm>
        <a:off x="1356896" y="2939323"/>
        <a:ext cx="5476278" cy="1174802"/>
      </dsp:txXfrm>
    </dsp:sp>
    <dsp:sp modelId="{837A8FF2-737D-45C3-B4DF-3B2F5F988818}">
      <dsp:nvSpPr>
        <dsp:cNvPr id="0" name=""/>
        <dsp:cNvSpPr/>
      </dsp:nvSpPr>
      <dsp:spPr>
        <a:xfrm>
          <a:off x="0" y="4407825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E4E04-90BA-4C9E-9D12-1873658773D6}">
      <dsp:nvSpPr>
        <dsp:cNvPr id="0" name=""/>
        <dsp:cNvSpPr/>
      </dsp:nvSpPr>
      <dsp:spPr>
        <a:xfrm>
          <a:off x="355377" y="4672156"/>
          <a:ext cx="646141" cy="6461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C825C-8C2E-4042-864A-8F314E69753F}">
      <dsp:nvSpPr>
        <dsp:cNvPr id="0" name=""/>
        <dsp:cNvSpPr/>
      </dsp:nvSpPr>
      <dsp:spPr>
        <a:xfrm>
          <a:off x="1356896" y="4407825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Haarcascade styles</a:t>
          </a:r>
        </a:p>
      </dsp:txBody>
      <dsp:txXfrm>
        <a:off x="1356896" y="4407825"/>
        <a:ext cx="5476278" cy="1174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4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40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2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8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2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8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6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07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?product=popular" TargetMode="External"/><Relationship Id="rId2" Type="http://schemas.openxmlformats.org/officeDocument/2006/relationships/hyperlink" Target="https://jupyter-notebook.readthedocs.io/en/stab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pencv.org/4.7.0/" TargetMode="External"/><Relationship Id="rId4" Type="http://schemas.openxmlformats.org/officeDocument/2006/relationships/hyperlink" Target="https://docs.python.org/3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rviis/AI-Recogn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B572BE-96CC-BAFB-02E4-584887C267E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513" r="9091" b="16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DAA2A3-C318-9DD6-D0F8-E309B95B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22571"/>
            <a:ext cx="8825658" cy="49611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Rozpoznávání dopravních značek pomocí umělé inteligence</a:t>
            </a:r>
            <a:br>
              <a:rPr lang="cs-CZ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cs-CZ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cs-CZ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cs-CZ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Vedoucí práce: Mgr. Petr Kozák</a:t>
            </a:r>
            <a:br>
              <a:rPr lang="cs-CZ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cs-CZ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Oponent: Tomáš Polák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AB115-3893-FFF6-606F-4FEAD1C58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983" y="5894962"/>
            <a:ext cx="3268494" cy="96302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Marek Charvát 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F7D8-901A-7F04-2CCB-B327807D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799419"/>
            <a:ext cx="7832184" cy="1267375"/>
          </a:xfrm>
        </p:spPr>
        <p:txBody>
          <a:bodyPr anchor="t">
            <a:normAutofit/>
          </a:bodyPr>
          <a:lstStyle/>
          <a:p>
            <a:r>
              <a:rPr lang="cs-CZ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Představení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21FA-8355-4D76-EB75-6035C7DF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2550695"/>
            <a:ext cx="10618887" cy="3477762"/>
          </a:xfrm>
        </p:spPr>
        <p:txBody>
          <a:bodyPr anchor="b">
            <a:normAutofit/>
          </a:bodyPr>
          <a:lstStyle/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top sign and address signs&#10;&#10;Description automatically generated with low confidence">
            <a:extLst>
              <a:ext uri="{FF2B5EF4-FFF2-40B4-BE49-F238E27FC236}">
                <a16:creationId xmlns:a16="http://schemas.microsoft.com/office/drawing/2014/main" id="{15EDD74D-8D0A-A8CD-3950-CF13C6532D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9" y="3101712"/>
            <a:ext cx="2312377" cy="2373626"/>
          </a:xfrm>
          <a:prstGeom prst="rect">
            <a:avLst/>
          </a:prstGeom>
        </p:spPr>
      </p:pic>
      <p:pic>
        <p:nvPicPr>
          <p:cNvPr id="9" name="Picture 8" descr="A picture containing text, tree, outdoor, car&#10;&#10;Description automatically generated">
            <a:extLst>
              <a:ext uri="{FF2B5EF4-FFF2-40B4-BE49-F238E27FC236}">
                <a16:creationId xmlns:a16="http://schemas.microsoft.com/office/drawing/2014/main" id="{D5C5965E-0419-A807-0883-FC7425644B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59" y="3101711"/>
            <a:ext cx="4539612" cy="2375730"/>
          </a:xfrm>
          <a:prstGeom prst="rect">
            <a:avLst/>
          </a:prstGeom>
        </p:spPr>
      </p:pic>
      <p:pic>
        <p:nvPicPr>
          <p:cNvPr id="13" name="Picture 12" descr="A stop sign with a couple of people standing next to it&#10;&#10;Description automatically generated with low confidence">
            <a:extLst>
              <a:ext uri="{FF2B5EF4-FFF2-40B4-BE49-F238E27FC236}">
                <a16:creationId xmlns:a16="http://schemas.microsoft.com/office/drawing/2014/main" id="{78ADA906-7A58-8E53-7685-195641437B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71" y="3101711"/>
            <a:ext cx="4205161" cy="23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802A-5215-D877-30D8-E80C8CDF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Využítí 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4EAA38C-236B-1D0F-BFB1-C437C81C6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43821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188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1035-78F3-BBA9-91A5-CF1DF048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4117541" cy="5024920"/>
          </a:xfrm>
        </p:spPr>
        <p:txBody>
          <a:bodyPr anchor="ctr">
            <a:normAutofit/>
          </a:bodyPr>
          <a:lstStyle/>
          <a:p>
            <a:r>
              <a:rPr lang="cs-CZ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Překonané problémy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EB743FA-B8E9-F903-01A7-D64E2D4D0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702771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933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5D32-BA62-F42F-808D-AA1C2FDF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Výsledek práce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4D5B348-ADB6-51C9-5048-19CA761BA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08816"/>
              </p:ext>
            </p:extLst>
          </p:nvPr>
        </p:nvGraphicFramePr>
        <p:xfrm>
          <a:off x="6216171" y="2247497"/>
          <a:ext cx="5394141" cy="388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AC134C-B24F-D465-311D-E607D45AC60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5" b="-2"/>
          <a:stretch/>
        </p:blipFill>
        <p:spPr>
          <a:xfrm>
            <a:off x="1230645" y="2456354"/>
            <a:ext cx="3961776" cy="31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3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AABD-4260-BF53-88BA-5F950E3C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4117541" cy="5024920"/>
          </a:xfrm>
        </p:spPr>
        <p:txBody>
          <a:bodyPr anchor="ctr"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lang="cs-CZ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užité technologie</a:t>
            </a:r>
            <a:br>
              <a:rPr lang="cs-CZ" sz="5100" dirty="0"/>
            </a:br>
            <a:endParaRPr lang="cs-CZ" sz="5100" dirty="0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80F056D-AF7D-48AA-D743-CA95FD474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4263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99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9546-4EAC-45F5-E949-7DE283FE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cs-CZ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Použitá 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ED7D-F9CC-FFC6-D922-68DE159C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—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6.5.2 documentation. [online].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Dostupné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z: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https://jupyter-notebook.readthedocs.io/en/stable/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documentation | Microsoft Learn. [online]. Copyright © Microsoft 2023 [cit. 02.03.2023].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Dostupné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z: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https://learn.microsoft.com/en-us/azure/?product=popular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3.11.2 Documentation.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302 Found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[online]. Copyright © [cit. 02.03.2023].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Dostupné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z: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https://docs.python.org/3/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OpenCV: OpenCV modules.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 documentation index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[online].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Dostupné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z: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https://docs.opencv.org/4.7.0/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6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4984-6295-3971-E25A-F230274B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3" y="1392382"/>
            <a:ext cx="10634472" cy="4487209"/>
          </a:xfrm>
        </p:spPr>
        <p:txBody>
          <a:bodyPr/>
          <a:lstStyle/>
          <a:p>
            <a:pPr algn="ctr"/>
            <a:r>
              <a:rPr lang="cs-CZ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Prostor pro otázky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DC2B-DF99-BBE7-EA93-C6729744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536" y="4135581"/>
            <a:ext cx="4924926" cy="201583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cs-CZ" sz="1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Děkuji za pozornost</a:t>
            </a:r>
            <a:endParaRPr lang="en-US" sz="1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sz="1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GITHUB</a:t>
            </a:r>
            <a:endParaRPr lang="cs-CZ" sz="1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334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DD36CB59484742A828011CE474FC3A" ma:contentTypeVersion="14" ma:contentTypeDescription="Vytvoří nový dokument" ma:contentTypeScope="" ma:versionID="3654a7f27e55f0f0c3086f30298480ac">
  <xsd:schema xmlns:xsd="http://www.w3.org/2001/XMLSchema" xmlns:xs="http://www.w3.org/2001/XMLSchema" xmlns:p="http://schemas.microsoft.com/office/2006/metadata/properties" xmlns:ns3="745c4d77-40cd-4d99-9207-48696237378e" xmlns:ns4="6776b3f9-7712-460d-9831-9a24ab106c00" targetNamespace="http://schemas.microsoft.com/office/2006/metadata/properties" ma:root="true" ma:fieldsID="5642fcf74fdd4d44b29e80b66c323cd6" ns3:_="" ns4:_="">
    <xsd:import namespace="745c4d77-40cd-4d99-9207-48696237378e"/>
    <xsd:import namespace="6776b3f9-7712-460d-9831-9a24ab106c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5c4d77-40cd-4d99-9207-486962373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6b3f9-7712-460d-9831-9a24ab106c0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5c4d77-40cd-4d99-9207-48696237378e" xsi:nil="true"/>
  </documentManagement>
</p:properties>
</file>

<file path=customXml/itemProps1.xml><?xml version="1.0" encoding="utf-8"?>
<ds:datastoreItem xmlns:ds="http://schemas.openxmlformats.org/officeDocument/2006/customXml" ds:itemID="{0815A9F4-7FED-42E5-9ADD-3FE78D0DE2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F0A0A0-6FBF-49A1-A29C-CAC9A92EC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5c4d77-40cd-4d99-9207-48696237378e"/>
    <ds:schemaRef ds:uri="6776b3f9-7712-460d-9831-9a24ab106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AA9E50-FC3E-4878-90D8-E090B5ECDA03}">
  <ds:schemaRefs>
    <ds:schemaRef ds:uri="http://purl.org/dc/terms/"/>
    <ds:schemaRef ds:uri="http://purl.org/dc/dcmitype/"/>
    <ds:schemaRef ds:uri="http://schemas.microsoft.com/office/2006/metadata/properties"/>
    <ds:schemaRef ds:uri="745c4d77-40cd-4d99-9207-48696237378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6776b3f9-7712-460d-9831-9a24ab106c00"/>
    <ds:schemaRef ds:uri="http://www.w3.org/XML/1998/namespace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203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Rozpoznávání dopravních značek pomocí umělé inteligence      Vedoucí práce: Mgr. Petr Kozák  Oponent: Tomáš Polák</vt:lpstr>
      <vt:lpstr>Představení práce</vt:lpstr>
      <vt:lpstr>Využítí </vt:lpstr>
      <vt:lpstr>Překonané problémy</vt:lpstr>
      <vt:lpstr>Výsledek práce</vt:lpstr>
      <vt:lpstr>Použité technologie </vt:lpstr>
      <vt:lpstr>Použitá literatura</vt:lpstr>
      <vt:lpstr>Prostor pro 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Rozpoznávání dopravních značek pomocí umělé intelligence      Vedoucí práce: Mgr. Petr Kozák  Oponent: Tomáš Polák</dc:title>
  <dc:creator>Marek Charvát</dc:creator>
  <cp:lastModifiedBy>Marek Charvát</cp:lastModifiedBy>
  <cp:revision>1</cp:revision>
  <dcterms:created xsi:type="dcterms:W3CDTF">2023-03-02T07:52:20Z</dcterms:created>
  <dcterms:modified xsi:type="dcterms:W3CDTF">2023-03-02T12:28:34Z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0x010100D8DD36CB59484742A828011CE474FC3A</vt:lpwstr>
  </property>
</Properties>
</file>