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Della Respira" panose="020B0604020202020204" charset="0"/>
      <p:regular r:id="rId12"/>
    </p:embeddedFon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DM Sans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1f4ed71893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1f4ed71893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f4ed71893_3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1f4ed71893_3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f4ed71893_3_590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f4ed71893_3_1061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FAA934ED-C1EB-9447-7CC7-BCAF6A91A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f4ed71893_3_1061:notes">
            <a:extLst>
              <a:ext uri="{FF2B5EF4-FFF2-40B4-BE49-F238E27FC236}">
                <a16:creationId xmlns:a16="http://schemas.microsoft.com/office/drawing/2014/main" id="{E2E95788-9C7A-FF76-819F-F8C23E882A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9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f4ed71893_3_1536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D3136F51-F199-C391-2292-13A90EE8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f4ed71893_3_1536:notes">
            <a:extLst>
              <a:ext uri="{FF2B5EF4-FFF2-40B4-BE49-F238E27FC236}">
                <a16:creationId xmlns:a16="http://schemas.microsoft.com/office/drawing/2014/main" id="{4A311EC7-78E4-4E4B-1714-323C697B7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91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F51C83EC-6CB7-46EA-7807-74F01C0D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f4ed71893_3_1536:notes">
            <a:extLst>
              <a:ext uri="{FF2B5EF4-FFF2-40B4-BE49-F238E27FC236}">
                <a16:creationId xmlns:a16="http://schemas.microsoft.com/office/drawing/2014/main" id="{E21582EF-47E3-6B0D-1A8D-3338BB1C4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166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>
          <a:extLst>
            <a:ext uri="{FF2B5EF4-FFF2-40B4-BE49-F238E27FC236}">
              <a16:creationId xmlns:a16="http://schemas.microsoft.com/office/drawing/2014/main" id="{EFBC1545-33FB-1186-2502-FDB1711DE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f4ed71893_3_1536:notes">
            <a:extLst>
              <a:ext uri="{FF2B5EF4-FFF2-40B4-BE49-F238E27FC236}">
                <a16:creationId xmlns:a16="http://schemas.microsoft.com/office/drawing/2014/main" id="{124923D4-871F-C540-1EE8-1B54878F82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46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C">
  <p:cSld name="TITLE_AND_BODY_2_1_1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228600" y="228600"/>
            <a:ext cx="4690800" cy="4690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ybook 2">
  <p:cSld name="CUSTOM_5">
    <p:bg>
      <p:bgPr>
        <a:solidFill>
          <a:schemeClr val="l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>
            <a:spLocks noGrp="1"/>
          </p:cNvSpPr>
          <p:nvPr>
            <p:ph type="pic" idx="2"/>
          </p:nvPr>
        </p:nvSpPr>
        <p:spPr>
          <a:xfrm>
            <a:off x="6781525" y="279050"/>
            <a:ext cx="2096400" cy="4573800"/>
          </a:xfrm>
          <a:prstGeom prst="roundRect">
            <a:avLst>
              <a:gd name="adj" fmla="val 965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5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name="adj" fmla="val 5734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3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ybook 3">
  <p:cSld name="CUSTOM_6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name="adj" fmla="val 573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58" name="Google Shape;158;p26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2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sz="11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3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1">
  <p:cSld name="CUSTOM_7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>
            <a:spLocks noGrp="1"/>
          </p:cNvSpPr>
          <p:nvPr>
            <p:ph type="pic" idx="2"/>
          </p:nvPr>
        </p:nvSpPr>
        <p:spPr>
          <a:xfrm>
            <a:off x="274950" y="11592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27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66" name="Google Shape;166;p27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67" name="Google Shape;167;p27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68" name="Google Shape;168;p27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1 Alt">
  <p:cSld name="CUSTOM_7_1">
    <p:bg>
      <p:bgPr>
        <a:solidFill>
          <a:schemeClr val="dk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pic" idx="2"/>
          </p:nvPr>
        </p:nvSpPr>
        <p:spPr>
          <a:xfrm>
            <a:off x="2547100" y="1159275"/>
            <a:ext cx="6326700" cy="3705000"/>
          </a:xfrm>
          <a:prstGeom prst="roundRect">
            <a:avLst>
              <a:gd name="adj" fmla="val 653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76" name="Google Shape;176;p28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1 Editable">
  <p:cSld name="CUSTOM_7_1_1"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>
            <a:spLocks noGrp="1"/>
          </p:cNvSpPr>
          <p:nvPr>
            <p:ph type="pic" idx="2"/>
          </p:nvPr>
        </p:nvSpPr>
        <p:spPr>
          <a:xfrm>
            <a:off x="4672600" y="1159275"/>
            <a:ext cx="4201200" cy="3705000"/>
          </a:xfrm>
          <a:prstGeom prst="roundRect">
            <a:avLst>
              <a:gd name="adj" fmla="val 629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83" name="Google Shape;183;p29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3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2">
  <p:cSld name="CUSTOM_8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>
            <a:spLocks noGrp="1"/>
          </p:cNvSpPr>
          <p:nvPr>
            <p:ph type="pic" idx="2"/>
          </p:nvPr>
        </p:nvSpPr>
        <p:spPr>
          <a:xfrm>
            <a:off x="6777400" y="11592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0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91" name="Google Shape;191;p30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3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3">
  <p:cSld name="CUSTOM_9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>
            <a:spLocks noGrp="1"/>
          </p:cNvSpPr>
          <p:nvPr>
            <p:ph type="pic" idx="2"/>
          </p:nvPr>
        </p:nvSpPr>
        <p:spPr>
          <a:xfrm>
            <a:off x="274950" y="2847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31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199" name="Google Shape;199;p31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3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4">
  <p:cSld name="CUSTOM_10">
    <p:bg>
      <p:bgPr>
        <a:solidFill>
          <a:schemeClr val="accent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>
            <a:spLocks noGrp="1"/>
          </p:cNvSpPr>
          <p:nvPr>
            <p:ph type="pic" idx="2"/>
          </p:nvPr>
        </p:nvSpPr>
        <p:spPr>
          <a:xfrm>
            <a:off x="6777400" y="284775"/>
            <a:ext cx="2096400" cy="3705000"/>
          </a:xfrm>
          <a:prstGeom prst="roundRect">
            <a:avLst>
              <a:gd name="adj" fmla="val 11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2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07" name="Google Shape;207;p32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3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1"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2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 Page 6">
  <p:cSld name="CUSTOM_12">
    <p:bg>
      <p:bgPr>
        <a:solidFill>
          <a:schemeClr val="lt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1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4"/>
          <p:cNvSpPr>
            <a:spLocks noGrp="1"/>
          </p:cNvSpPr>
          <p:nvPr>
            <p:ph type="pic" idx="2"/>
          </p:nvPr>
        </p:nvSpPr>
        <p:spPr>
          <a:xfrm>
            <a:off x="274950" y="1352225"/>
            <a:ext cx="4201200" cy="35106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3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22" name="Google Shape;222;p34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3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sz="11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G">
  <p:cSld name="TITLE_AND_BODY_2_1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lide">
  <p:cSld name="CUSTOM_13">
    <p:bg>
      <p:bgPr>
        <a:solidFill>
          <a:schemeClr val="dk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>
            <a:spLocks noGrp="1"/>
          </p:cNvSpPr>
          <p:nvPr>
            <p:ph type="pic" idx="2"/>
          </p:nvPr>
        </p:nvSpPr>
        <p:spPr>
          <a:xfrm>
            <a:off x="6777400" y="1352225"/>
            <a:ext cx="2096400" cy="3510600"/>
          </a:xfrm>
          <a:prstGeom prst="roundRect">
            <a:avLst>
              <a:gd name="adj" fmla="val 918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35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Slide 2">
  <p:cSld name="CUSTOM_14"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00"/>
          </a:p>
        </p:txBody>
      </p:sp>
      <p:sp>
        <p:nvSpPr>
          <p:cNvPr id="235" name="Google Shape;235;p36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36" name="Google Shape;236;p36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237" name="Google Shape;237;p36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name="adj" fmla="val 16928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name="adj" fmla="val 16928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1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2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ubTitle" idx="3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4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36"/>
          <p:cNvSpPr txBox="1">
            <a:spLocks noGrp="1"/>
          </p:cNvSpPr>
          <p:nvPr>
            <p:ph type="body" idx="5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6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36"/>
          <p:cNvSpPr>
            <a:spLocks noGrp="1"/>
          </p:cNvSpPr>
          <p:nvPr>
            <p:ph type="pic" idx="7"/>
          </p:nvPr>
        </p:nvSpPr>
        <p:spPr>
          <a:xfrm>
            <a:off x="6777400" y="1352225"/>
            <a:ext cx="2096400" cy="3510600"/>
          </a:xfrm>
          <a:prstGeom prst="roundRect">
            <a:avLst>
              <a:gd name="adj" fmla="val 918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over">
  <p:cSld name="CUSTOM_15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>
            <a:spLocks noGrp="1"/>
          </p:cNvSpPr>
          <p:nvPr>
            <p:ph type="pic" idx="2"/>
          </p:nvPr>
        </p:nvSpPr>
        <p:spPr>
          <a:xfrm>
            <a:off x="274950" y="28497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7"/>
          <p:cNvSpPr>
            <a:spLocks noGrp="1"/>
          </p:cNvSpPr>
          <p:nvPr>
            <p:ph type="pic" idx="3"/>
          </p:nvPr>
        </p:nvSpPr>
        <p:spPr>
          <a:xfrm>
            <a:off x="274950" y="323522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7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Cover with Names">
  <p:cSld name="CUSTOM_15_1">
    <p:bg>
      <p:bgPr>
        <a:solidFill>
          <a:schemeClr val="lt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>
            <a:spLocks noGrp="1"/>
          </p:cNvSpPr>
          <p:nvPr>
            <p:ph type="pic" idx="2"/>
          </p:nvPr>
        </p:nvSpPr>
        <p:spPr>
          <a:xfrm>
            <a:off x="274950" y="3235225"/>
            <a:ext cx="4191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38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8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name="adj" fmla="val 1692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subTitle" idx="1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8"/>
          <p:cNvSpPr>
            <a:spLocks noGrp="1"/>
          </p:cNvSpPr>
          <p:nvPr>
            <p:ph type="pic" idx="3"/>
          </p:nvPr>
        </p:nvSpPr>
        <p:spPr>
          <a:xfrm>
            <a:off x="274950" y="284975"/>
            <a:ext cx="8598900" cy="1623300"/>
          </a:xfrm>
          <a:prstGeom prst="roundRect">
            <a:avLst>
              <a:gd name="adj" fmla="val 1445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bg>
      <p:bgPr>
        <a:solidFill>
          <a:schemeClr val="accent3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">
  <p:cSld name="CUSTOM_17">
    <p:bg>
      <p:bgPr>
        <a:solidFill>
          <a:schemeClr val="lt2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0"/>
          <p:cNvSpPr/>
          <p:nvPr/>
        </p:nvSpPr>
        <p:spPr>
          <a:xfrm>
            <a:off x="274950" y="3275914"/>
            <a:ext cx="8598900" cy="357000"/>
          </a:xfrm>
          <a:prstGeom prst="roundRect">
            <a:avLst>
              <a:gd name="adj" fmla="val 3414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274725" y="1531200"/>
            <a:ext cx="85989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"/>
          </p:nvPr>
        </p:nvSpPr>
        <p:spPr>
          <a:xfrm>
            <a:off x="279625" y="3283263"/>
            <a:ext cx="85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7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8">
    <p:bg>
      <p:bgPr>
        <a:solidFill>
          <a:schemeClr val="lt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bg>
      <p:bgPr>
        <a:solidFill>
          <a:schemeClr val="dk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21">
    <p:bg>
      <p:bgPr>
        <a:solidFill>
          <a:schemeClr val="lt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/>
          <p:nvPr/>
        </p:nvSpPr>
        <p:spPr>
          <a:xfrm>
            <a:off x="274950" y="1580175"/>
            <a:ext cx="6326700" cy="32784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545275" y="1703050"/>
            <a:ext cx="5795400" cy="2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44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281" name="Google Shape;281;p44"/>
          <p:cNvSpPr/>
          <p:nvPr/>
        </p:nvSpPr>
        <p:spPr>
          <a:xfrm>
            <a:off x="274950" y="1102500"/>
            <a:ext cx="6326700" cy="357000"/>
          </a:xfrm>
          <a:prstGeom prst="roundRect">
            <a:avLst>
              <a:gd name="adj" fmla="val 3414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82" name="Google Shape;282;p44"/>
          <p:cNvSpPr txBox="1">
            <a:spLocks noGrp="1"/>
          </p:cNvSpPr>
          <p:nvPr>
            <p:ph type="subTitle" idx="2"/>
          </p:nvPr>
        </p:nvSpPr>
        <p:spPr>
          <a:xfrm>
            <a:off x="327025" y="1109850"/>
            <a:ext cx="6231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A">
  <p:cSld name="TITLE_AND_BODY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329184" y="1545336"/>
            <a:ext cx="3218700" cy="309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22">
    <p:bg>
      <p:bgPr>
        <a:solidFill>
          <a:schemeClr val="lt2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23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273650" y="18291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289" name="Google Shape;289;p46"/>
          <p:cNvSpPr/>
          <p:nvPr/>
        </p:nvSpPr>
        <p:spPr>
          <a:xfrm>
            <a:off x="273756" y="2887125"/>
            <a:ext cx="8598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ubTitle" idx="1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4">
    <p:bg>
      <p:bgPr>
        <a:solidFill>
          <a:schemeClr val="dk2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5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>
            <a:spLocks noGrp="1"/>
          </p:cNvSpPr>
          <p:nvPr>
            <p:ph type="body" idx="1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48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55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6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9"/>
          <p:cNvSpPr/>
          <p:nvPr/>
        </p:nvSpPr>
        <p:spPr>
          <a:xfrm>
            <a:off x="272650" y="1348125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00" name="Google Shape;300;p49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301" name="Google Shape;301;p49"/>
          <p:cNvSpPr txBox="1">
            <a:spLocks noGrp="1"/>
          </p:cNvSpPr>
          <p:nvPr>
            <p:ph type="subTitle" idx="1"/>
          </p:nvPr>
        </p:nvSpPr>
        <p:spPr>
          <a:xfrm>
            <a:off x="272650" y="1375155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02" name="Google Shape;302;p49"/>
          <p:cNvSpPr/>
          <p:nvPr/>
        </p:nvSpPr>
        <p:spPr>
          <a:xfrm>
            <a:off x="272650" y="1964965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03" name="Google Shape;303;p49"/>
          <p:cNvSpPr txBox="1">
            <a:spLocks noGrp="1"/>
          </p:cNvSpPr>
          <p:nvPr>
            <p:ph type="subTitle" idx="2"/>
          </p:nvPr>
        </p:nvSpPr>
        <p:spPr>
          <a:xfrm>
            <a:off x="272650" y="1991995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04" name="Google Shape;304;p49"/>
          <p:cNvSpPr/>
          <p:nvPr/>
        </p:nvSpPr>
        <p:spPr>
          <a:xfrm>
            <a:off x="272650" y="2581805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05" name="Google Shape;305;p49"/>
          <p:cNvSpPr txBox="1">
            <a:spLocks noGrp="1"/>
          </p:cNvSpPr>
          <p:nvPr>
            <p:ph type="subTitle" idx="3"/>
          </p:nvPr>
        </p:nvSpPr>
        <p:spPr>
          <a:xfrm>
            <a:off x="272650" y="260883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06" name="Google Shape;306;p49"/>
          <p:cNvSpPr/>
          <p:nvPr/>
        </p:nvSpPr>
        <p:spPr>
          <a:xfrm>
            <a:off x="272650" y="3198644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07" name="Google Shape;307;p49"/>
          <p:cNvSpPr txBox="1">
            <a:spLocks noGrp="1"/>
          </p:cNvSpPr>
          <p:nvPr>
            <p:ph type="subTitle" idx="4"/>
          </p:nvPr>
        </p:nvSpPr>
        <p:spPr>
          <a:xfrm>
            <a:off x="272650" y="322567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08" name="Google Shape;308;p49"/>
          <p:cNvSpPr/>
          <p:nvPr/>
        </p:nvSpPr>
        <p:spPr>
          <a:xfrm>
            <a:off x="272650" y="3815484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09" name="Google Shape;309;p49"/>
          <p:cNvSpPr txBox="1">
            <a:spLocks noGrp="1"/>
          </p:cNvSpPr>
          <p:nvPr>
            <p:ph type="subTitle" idx="5"/>
          </p:nvPr>
        </p:nvSpPr>
        <p:spPr>
          <a:xfrm>
            <a:off x="272650" y="384251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10" name="Google Shape;310;p49"/>
          <p:cNvSpPr/>
          <p:nvPr/>
        </p:nvSpPr>
        <p:spPr>
          <a:xfrm>
            <a:off x="272650" y="4432324"/>
            <a:ext cx="8601300" cy="5097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311" name="Google Shape;311;p49"/>
          <p:cNvSpPr txBox="1">
            <a:spLocks noGrp="1"/>
          </p:cNvSpPr>
          <p:nvPr>
            <p:ph type="subTitle" idx="6"/>
          </p:nvPr>
        </p:nvSpPr>
        <p:spPr>
          <a:xfrm>
            <a:off x="272650" y="4459354"/>
            <a:ext cx="86013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27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14" name="Google Shape;314;p50"/>
          <p:cNvSpPr txBox="1">
            <a:spLocks noGrp="1"/>
          </p:cNvSpPr>
          <p:nvPr>
            <p:ph type="body" idx="1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50"/>
          <p:cNvSpPr>
            <a:spLocks noGrp="1"/>
          </p:cNvSpPr>
          <p:nvPr>
            <p:ph type="pic" idx="2"/>
          </p:nvPr>
        </p:nvSpPr>
        <p:spPr>
          <a:xfrm>
            <a:off x="274950" y="1352225"/>
            <a:ext cx="4201200" cy="35106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50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17" name="Google Shape;317;p50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28">
    <p:bg>
      <p:bgPr>
        <a:solidFill>
          <a:schemeClr val="lt2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/>
          <p:nvPr/>
        </p:nvSpPr>
        <p:spPr>
          <a:xfrm>
            <a:off x="4672650" y="1945525"/>
            <a:ext cx="42012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0" name="Google Shape;320;p51"/>
          <p:cNvSpPr txBox="1">
            <a:spLocks noGrp="1"/>
          </p:cNvSpPr>
          <p:nvPr>
            <p:ph type="body" idx="1"/>
          </p:nvPr>
        </p:nvSpPr>
        <p:spPr>
          <a:xfrm>
            <a:off x="4901050" y="2141437"/>
            <a:ext cx="37680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21" name="Google Shape;321;p51"/>
          <p:cNvSpPr/>
          <p:nvPr/>
        </p:nvSpPr>
        <p:spPr>
          <a:xfrm>
            <a:off x="274950" y="1945525"/>
            <a:ext cx="42012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2"/>
          </p:nvPr>
        </p:nvSpPr>
        <p:spPr>
          <a:xfrm>
            <a:off x="503350" y="2141437"/>
            <a:ext cx="37680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51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24" name="Google Shape;324;p51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25" name="Google Shape;325;p51"/>
          <p:cNvSpPr/>
          <p:nvPr/>
        </p:nvSpPr>
        <p:spPr>
          <a:xfrm>
            <a:off x="275100" y="1342725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6" name="Google Shape;326;p51"/>
          <p:cNvSpPr txBox="1">
            <a:spLocks noGrp="1"/>
          </p:cNvSpPr>
          <p:nvPr>
            <p:ph type="subTitle" idx="3"/>
          </p:nvPr>
        </p:nvSpPr>
        <p:spPr>
          <a:xfrm>
            <a:off x="274950" y="1373150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27" name="Google Shape;327;p51"/>
          <p:cNvSpPr/>
          <p:nvPr/>
        </p:nvSpPr>
        <p:spPr>
          <a:xfrm>
            <a:off x="4672725" y="1342725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28" name="Google Shape;328;p51"/>
          <p:cNvSpPr txBox="1">
            <a:spLocks noGrp="1"/>
          </p:cNvSpPr>
          <p:nvPr>
            <p:ph type="subTitle" idx="4"/>
          </p:nvPr>
        </p:nvSpPr>
        <p:spPr>
          <a:xfrm>
            <a:off x="4672575" y="1373150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9">
    <p:bg>
      <p:bgPr>
        <a:solidFill>
          <a:schemeClr val="lt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/>
          <p:nvPr/>
        </p:nvSpPr>
        <p:spPr>
          <a:xfrm>
            <a:off x="274950" y="1945525"/>
            <a:ext cx="27219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31" name="Google Shape;331;p52"/>
          <p:cNvSpPr txBox="1">
            <a:spLocks noGrp="1"/>
          </p:cNvSpPr>
          <p:nvPr>
            <p:ph type="body" idx="1"/>
          </p:nvPr>
        </p:nvSpPr>
        <p:spPr>
          <a:xfrm>
            <a:off x="392094" y="2141437"/>
            <a:ext cx="24876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2" name="Google Shape;332;p52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33" name="Google Shape;333;p52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34" name="Google Shape;334;p52"/>
          <p:cNvSpPr/>
          <p:nvPr/>
        </p:nvSpPr>
        <p:spPr>
          <a:xfrm>
            <a:off x="275047" y="1342725"/>
            <a:ext cx="2721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35" name="Google Shape;335;p52"/>
          <p:cNvSpPr txBox="1">
            <a:spLocks noGrp="1"/>
          </p:cNvSpPr>
          <p:nvPr>
            <p:ph type="subTitle" idx="2"/>
          </p:nvPr>
        </p:nvSpPr>
        <p:spPr>
          <a:xfrm>
            <a:off x="274950" y="1373150"/>
            <a:ext cx="2721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36" name="Google Shape;336;p52"/>
          <p:cNvSpPr/>
          <p:nvPr/>
        </p:nvSpPr>
        <p:spPr>
          <a:xfrm>
            <a:off x="3211000" y="1945525"/>
            <a:ext cx="27219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37" name="Google Shape;337;p52"/>
          <p:cNvSpPr txBox="1">
            <a:spLocks noGrp="1"/>
          </p:cNvSpPr>
          <p:nvPr>
            <p:ph type="body" idx="3"/>
          </p:nvPr>
        </p:nvSpPr>
        <p:spPr>
          <a:xfrm>
            <a:off x="3328144" y="2141437"/>
            <a:ext cx="24876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8" name="Google Shape;338;p52"/>
          <p:cNvSpPr/>
          <p:nvPr/>
        </p:nvSpPr>
        <p:spPr>
          <a:xfrm>
            <a:off x="3211097" y="1342725"/>
            <a:ext cx="2721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39" name="Google Shape;339;p52"/>
          <p:cNvSpPr txBox="1">
            <a:spLocks noGrp="1"/>
          </p:cNvSpPr>
          <p:nvPr>
            <p:ph type="subTitle" idx="4"/>
          </p:nvPr>
        </p:nvSpPr>
        <p:spPr>
          <a:xfrm>
            <a:off x="3211000" y="1373150"/>
            <a:ext cx="2721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40" name="Google Shape;340;p52"/>
          <p:cNvSpPr/>
          <p:nvPr/>
        </p:nvSpPr>
        <p:spPr>
          <a:xfrm>
            <a:off x="6147150" y="1945525"/>
            <a:ext cx="27219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41" name="Google Shape;341;p52"/>
          <p:cNvSpPr txBox="1">
            <a:spLocks noGrp="1"/>
          </p:cNvSpPr>
          <p:nvPr>
            <p:ph type="body" idx="5"/>
          </p:nvPr>
        </p:nvSpPr>
        <p:spPr>
          <a:xfrm>
            <a:off x="6264294" y="2141437"/>
            <a:ext cx="24876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2" name="Google Shape;342;p52"/>
          <p:cNvSpPr/>
          <p:nvPr/>
        </p:nvSpPr>
        <p:spPr>
          <a:xfrm>
            <a:off x="6147247" y="1342725"/>
            <a:ext cx="27219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43" name="Google Shape;343;p52"/>
          <p:cNvSpPr txBox="1">
            <a:spLocks noGrp="1"/>
          </p:cNvSpPr>
          <p:nvPr>
            <p:ph type="subTitle" idx="6"/>
          </p:nvPr>
        </p:nvSpPr>
        <p:spPr>
          <a:xfrm>
            <a:off x="6147150" y="1373150"/>
            <a:ext cx="27219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0"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/>
          <p:nvPr/>
        </p:nvSpPr>
        <p:spPr>
          <a:xfrm>
            <a:off x="274950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46" name="Google Shape;346;p53"/>
          <p:cNvSpPr txBox="1">
            <a:spLocks noGrp="1"/>
          </p:cNvSpPr>
          <p:nvPr>
            <p:ph type="body" idx="1"/>
          </p:nvPr>
        </p:nvSpPr>
        <p:spPr>
          <a:xfrm>
            <a:off x="363575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47" name="Google Shape;347;p5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48" name="Google Shape;348;p53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49" name="Google Shape;349;p53"/>
          <p:cNvSpPr/>
          <p:nvPr/>
        </p:nvSpPr>
        <p:spPr>
          <a:xfrm>
            <a:off x="275024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50" name="Google Shape;350;p53"/>
          <p:cNvSpPr txBox="1">
            <a:spLocks noGrp="1"/>
          </p:cNvSpPr>
          <p:nvPr>
            <p:ph type="subTitle" idx="2"/>
          </p:nvPr>
        </p:nvSpPr>
        <p:spPr>
          <a:xfrm>
            <a:off x="274950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51" name="Google Shape;351;p53"/>
          <p:cNvSpPr/>
          <p:nvPr/>
        </p:nvSpPr>
        <p:spPr>
          <a:xfrm>
            <a:off x="2454747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52" name="Google Shape;352;p53"/>
          <p:cNvSpPr txBox="1">
            <a:spLocks noGrp="1"/>
          </p:cNvSpPr>
          <p:nvPr>
            <p:ph type="body" idx="3"/>
          </p:nvPr>
        </p:nvSpPr>
        <p:spPr>
          <a:xfrm>
            <a:off x="2543370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3" name="Google Shape;353;p53"/>
          <p:cNvSpPr/>
          <p:nvPr/>
        </p:nvSpPr>
        <p:spPr>
          <a:xfrm>
            <a:off x="2454820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54" name="Google Shape;354;p53"/>
          <p:cNvSpPr txBox="1">
            <a:spLocks noGrp="1"/>
          </p:cNvSpPr>
          <p:nvPr>
            <p:ph type="subTitle" idx="4"/>
          </p:nvPr>
        </p:nvSpPr>
        <p:spPr>
          <a:xfrm>
            <a:off x="2454747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55" name="Google Shape;355;p53"/>
          <p:cNvSpPr/>
          <p:nvPr/>
        </p:nvSpPr>
        <p:spPr>
          <a:xfrm>
            <a:off x="4634609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56" name="Google Shape;356;p53"/>
          <p:cNvSpPr txBox="1">
            <a:spLocks noGrp="1"/>
          </p:cNvSpPr>
          <p:nvPr>
            <p:ph type="body" idx="5"/>
          </p:nvPr>
        </p:nvSpPr>
        <p:spPr>
          <a:xfrm>
            <a:off x="4723231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7" name="Google Shape;357;p53"/>
          <p:cNvSpPr/>
          <p:nvPr/>
        </p:nvSpPr>
        <p:spPr>
          <a:xfrm>
            <a:off x="4634683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58" name="Google Shape;358;p53"/>
          <p:cNvSpPr txBox="1">
            <a:spLocks noGrp="1"/>
          </p:cNvSpPr>
          <p:nvPr>
            <p:ph type="subTitle" idx="6"/>
          </p:nvPr>
        </p:nvSpPr>
        <p:spPr>
          <a:xfrm>
            <a:off x="4634609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59" name="Google Shape;359;p53"/>
          <p:cNvSpPr/>
          <p:nvPr/>
        </p:nvSpPr>
        <p:spPr>
          <a:xfrm>
            <a:off x="6814406" y="1945525"/>
            <a:ext cx="2059500" cy="29172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60" name="Google Shape;360;p53"/>
          <p:cNvSpPr txBox="1">
            <a:spLocks noGrp="1"/>
          </p:cNvSpPr>
          <p:nvPr>
            <p:ph type="body" idx="7"/>
          </p:nvPr>
        </p:nvSpPr>
        <p:spPr>
          <a:xfrm>
            <a:off x="6903026" y="2098999"/>
            <a:ext cx="1881900" cy="26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53"/>
          <p:cNvSpPr/>
          <p:nvPr/>
        </p:nvSpPr>
        <p:spPr>
          <a:xfrm>
            <a:off x="6814480" y="1342725"/>
            <a:ext cx="20595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62" name="Google Shape;362;p53"/>
          <p:cNvSpPr txBox="1">
            <a:spLocks noGrp="1"/>
          </p:cNvSpPr>
          <p:nvPr>
            <p:ph type="subTitle" idx="8"/>
          </p:nvPr>
        </p:nvSpPr>
        <p:spPr>
          <a:xfrm>
            <a:off x="6814406" y="1373150"/>
            <a:ext cx="20595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Image">
  <p:cSld name="CUSTOM_3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>
            <a:spLocks noGrp="1"/>
          </p:cNvSpPr>
          <p:nvPr>
            <p:ph type="pic" idx="2"/>
          </p:nvPr>
        </p:nvSpPr>
        <p:spPr>
          <a:xfrm>
            <a:off x="274950" y="1352225"/>
            <a:ext cx="8598900" cy="35106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5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66" name="Google Shape;366;p54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9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name="adj" fmla="val 3414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2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32">
    <p:bg>
      <p:bgPr>
        <a:solidFill>
          <a:schemeClr val="dk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/>
          <p:nvPr/>
        </p:nvSpPr>
        <p:spPr>
          <a:xfrm>
            <a:off x="4672650" y="3723950"/>
            <a:ext cx="42012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69" name="Google Shape;369;p55"/>
          <p:cNvSpPr/>
          <p:nvPr/>
        </p:nvSpPr>
        <p:spPr>
          <a:xfrm>
            <a:off x="274950" y="3723950"/>
            <a:ext cx="42012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70" name="Google Shape;370;p55"/>
          <p:cNvSpPr txBox="1">
            <a:spLocks noGrp="1"/>
          </p:cNvSpPr>
          <p:nvPr>
            <p:ph type="body" idx="1"/>
          </p:nvPr>
        </p:nvSpPr>
        <p:spPr>
          <a:xfrm>
            <a:off x="392400" y="3829313"/>
            <a:ext cx="39876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71" name="Google Shape;371;p5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73" name="Google Shape;373;p55"/>
          <p:cNvSpPr/>
          <p:nvPr/>
        </p:nvSpPr>
        <p:spPr>
          <a:xfrm>
            <a:off x="275100" y="1279100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74" name="Google Shape;374;p55"/>
          <p:cNvSpPr txBox="1">
            <a:spLocks noGrp="1"/>
          </p:cNvSpPr>
          <p:nvPr>
            <p:ph type="subTitle" idx="2"/>
          </p:nvPr>
        </p:nvSpPr>
        <p:spPr>
          <a:xfrm>
            <a:off x="274950" y="1309525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75" name="Google Shape;375;p55"/>
          <p:cNvSpPr/>
          <p:nvPr/>
        </p:nvSpPr>
        <p:spPr>
          <a:xfrm>
            <a:off x="4672725" y="1279100"/>
            <a:ext cx="42012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76" name="Google Shape;376;p55"/>
          <p:cNvSpPr txBox="1">
            <a:spLocks noGrp="1"/>
          </p:cNvSpPr>
          <p:nvPr>
            <p:ph type="subTitle" idx="3"/>
          </p:nvPr>
        </p:nvSpPr>
        <p:spPr>
          <a:xfrm>
            <a:off x="4672575" y="1309525"/>
            <a:ext cx="4201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77" name="Google Shape;377;p55"/>
          <p:cNvSpPr>
            <a:spLocks noGrp="1"/>
          </p:cNvSpPr>
          <p:nvPr>
            <p:ph type="pic" idx="4"/>
          </p:nvPr>
        </p:nvSpPr>
        <p:spPr>
          <a:xfrm>
            <a:off x="274950" y="1822175"/>
            <a:ext cx="42012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55"/>
          <p:cNvSpPr txBox="1">
            <a:spLocks noGrp="1"/>
          </p:cNvSpPr>
          <p:nvPr>
            <p:ph type="body" idx="5"/>
          </p:nvPr>
        </p:nvSpPr>
        <p:spPr>
          <a:xfrm>
            <a:off x="4779375" y="3829313"/>
            <a:ext cx="39876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55"/>
          <p:cNvSpPr>
            <a:spLocks noGrp="1"/>
          </p:cNvSpPr>
          <p:nvPr>
            <p:ph type="pic" idx="6"/>
          </p:nvPr>
        </p:nvSpPr>
        <p:spPr>
          <a:xfrm>
            <a:off x="4672575" y="1822175"/>
            <a:ext cx="42012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33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/>
          <p:nvPr/>
        </p:nvSpPr>
        <p:spPr>
          <a:xfrm>
            <a:off x="3185399" y="3723950"/>
            <a:ext cx="27804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82" name="Google Shape;382;p56"/>
          <p:cNvSpPr/>
          <p:nvPr/>
        </p:nvSpPr>
        <p:spPr>
          <a:xfrm>
            <a:off x="274950" y="3723950"/>
            <a:ext cx="27804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83" name="Google Shape;383;p56"/>
          <p:cNvSpPr txBox="1">
            <a:spLocks noGrp="1"/>
          </p:cNvSpPr>
          <p:nvPr>
            <p:ph type="body" idx="1"/>
          </p:nvPr>
        </p:nvSpPr>
        <p:spPr>
          <a:xfrm>
            <a:off x="352680" y="3829313"/>
            <a:ext cx="26391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84" name="Google Shape;384;p5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85" name="Google Shape;385;p56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386" name="Google Shape;386;p56"/>
          <p:cNvSpPr/>
          <p:nvPr/>
        </p:nvSpPr>
        <p:spPr>
          <a:xfrm>
            <a:off x="275049" y="1279100"/>
            <a:ext cx="27804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87" name="Google Shape;387;p56"/>
          <p:cNvSpPr txBox="1">
            <a:spLocks noGrp="1"/>
          </p:cNvSpPr>
          <p:nvPr>
            <p:ph type="subTitle" idx="2"/>
          </p:nvPr>
        </p:nvSpPr>
        <p:spPr>
          <a:xfrm>
            <a:off x="274950" y="1309525"/>
            <a:ext cx="27804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88" name="Google Shape;388;p56"/>
          <p:cNvSpPr/>
          <p:nvPr/>
        </p:nvSpPr>
        <p:spPr>
          <a:xfrm>
            <a:off x="3185449" y="1279100"/>
            <a:ext cx="27804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89" name="Google Shape;389;p56"/>
          <p:cNvSpPr txBox="1">
            <a:spLocks noGrp="1"/>
          </p:cNvSpPr>
          <p:nvPr>
            <p:ph type="subTitle" idx="3"/>
          </p:nvPr>
        </p:nvSpPr>
        <p:spPr>
          <a:xfrm>
            <a:off x="3185350" y="1309525"/>
            <a:ext cx="27804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90" name="Google Shape;390;p56"/>
          <p:cNvSpPr>
            <a:spLocks noGrp="1"/>
          </p:cNvSpPr>
          <p:nvPr>
            <p:ph type="pic" idx="4"/>
          </p:nvPr>
        </p:nvSpPr>
        <p:spPr>
          <a:xfrm>
            <a:off x="274950" y="1822175"/>
            <a:ext cx="27804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56"/>
          <p:cNvSpPr txBox="1">
            <a:spLocks noGrp="1"/>
          </p:cNvSpPr>
          <p:nvPr>
            <p:ph type="body" idx="5"/>
          </p:nvPr>
        </p:nvSpPr>
        <p:spPr>
          <a:xfrm>
            <a:off x="3256031" y="3829313"/>
            <a:ext cx="26391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2" name="Google Shape;392;p56"/>
          <p:cNvSpPr>
            <a:spLocks noGrp="1"/>
          </p:cNvSpPr>
          <p:nvPr>
            <p:ph type="pic" idx="6"/>
          </p:nvPr>
        </p:nvSpPr>
        <p:spPr>
          <a:xfrm>
            <a:off x="3185350" y="1822175"/>
            <a:ext cx="27804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56"/>
          <p:cNvSpPr/>
          <p:nvPr/>
        </p:nvSpPr>
        <p:spPr>
          <a:xfrm>
            <a:off x="6095809" y="3723950"/>
            <a:ext cx="2780400" cy="11289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94" name="Google Shape;394;p56"/>
          <p:cNvSpPr/>
          <p:nvPr/>
        </p:nvSpPr>
        <p:spPr>
          <a:xfrm>
            <a:off x="6095859" y="1279100"/>
            <a:ext cx="2780400" cy="4272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395" name="Google Shape;395;p56"/>
          <p:cNvSpPr txBox="1">
            <a:spLocks noGrp="1"/>
          </p:cNvSpPr>
          <p:nvPr>
            <p:ph type="subTitle" idx="7"/>
          </p:nvPr>
        </p:nvSpPr>
        <p:spPr>
          <a:xfrm>
            <a:off x="6095760" y="1309525"/>
            <a:ext cx="27804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396" name="Google Shape;396;p56"/>
          <p:cNvSpPr txBox="1">
            <a:spLocks noGrp="1"/>
          </p:cNvSpPr>
          <p:nvPr>
            <p:ph type="body" idx="8"/>
          </p:nvPr>
        </p:nvSpPr>
        <p:spPr>
          <a:xfrm>
            <a:off x="6166441" y="3829313"/>
            <a:ext cx="26391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7" name="Google Shape;397;p56"/>
          <p:cNvSpPr>
            <a:spLocks noGrp="1"/>
          </p:cNvSpPr>
          <p:nvPr>
            <p:ph type="pic" idx="9"/>
          </p:nvPr>
        </p:nvSpPr>
        <p:spPr>
          <a:xfrm>
            <a:off x="6095760" y="1822175"/>
            <a:ext cx="2780400" cy="17859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34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>
            <a:spLocks noGrp="1"/>
          </p:cNvSpPr>
          <p:nvPr>
            <p:ph type="pic" idx="2"/>
          </p:nvPr>
        </p:nvSpPr>
        <p:spPr>
          <a:xfrm>
            <a:off x="274950" y="273750"/>
            <a:ext cx="8598900" cy="4596000"/>
          </a:xfrm>
          <a:prstGeom prst="roundRect">
            <a:avLst>
              <a:gd name="adj" fmla="val 52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35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>
            <a:spLocks noGrp="1"/>
          </p:cNvSpPr>
          <p:nvPr>
            <p:ph type="pic" idx="2"/>
          </p:nvPr>
        </p:nvSpPr>
        <p:spPr>
          <a:xfrm>
            <a:off x="7186900" y="1350138"/>
            <a:ext cx="1685700" cy="3510600"/>
          </a:xfrm>
          <a:prstGeom prst="roundRect">
            <a:avLst>
              <a:gd name="adj" fmla="val 918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8"/>
          <p:cNvSpPr/>
          <p:nvPr/>
        </p:nvSpPr>
        <p:spPr>
          <a:xfrm>
            <a:off x="273650" y="282688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403" name="Google Shape;403;p58"/>
          <p:cNvSpPr txBox="1">
            <a:spLocks noGrp="1"/>
          </p:cNvSpPr>
          <p:nvPr>
            <p:ph type="title"/>
          </p:nvPr>
        </p:nvSpPr>
        <p:spPr>
          <a:xfrm>
            <a:off x="271350" y="325027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>
            <a:endParaRPr/>
          </a:p>
        </p:txBody>
      </p:sp>
      <p:sp>
        <p:nvSpPr>
          <p:cNvPr id="404" name="Google Shape;404;p58"/>
          <p:cNvSpPr>
            <a:spLocks noGrp="1"/>
          </p:cNvSpPr>
          <p:nvPr>
            <p:ph type="pic" idx="3"/>
          </p:nvPr>
        </p:nvSpPr>
        <p:spPr>
          <a:xfrm>
            <a:off x="273650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58"/>
          <p:cNvSpPr>
            <a:spLocks noGrp="1"/>
          </p:cNvSpPr>
          <p:nvPr>
            <p:ph type="pic" idx="4"/>
          </p:nvPr>
        </p:nvSpPr>
        <p:spPr>
          <a:xfrm>
            <a:off x="1998688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58"/>
          <p:cNvSpPr>
            <a:spLocks noGrp="1"/>
          </p:cNvSpPr>
          <p:nvPr>
            <p:ph type="pic" idx="5"/>
          </p:nvPr>
        </p:nvSpPr>
        <p:spPr>
          <a:xfrm>
            <a:off x="3723713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58"/>
          <p:cNvSpPr>
            <a:spLocks noGrp="1"/>
          </p:cNvSpPr>
          <p:nvPr>
            <p:ph type="pic" idx="6"/>
          </p:nvPr>
        </p:nvSpPr>
        <p:spPr>
          <a:xfrm>
            <a:off x="5455300" y="1350150"/>
            <a:ext cx="1636500" cy="16884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8"/>
          <p:cNvSpPr>
            <a:spLocks noGrp="1"/>
          </p:cNvSpPr>
          <p:nvPr>
            <p:ph type="pic" idx="7"/>
          </p:nvPr>
        </p:nvSpPr>
        <p:spPr>
          <a:xfrm>
            <a:off x="273650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58"/>
          <p:cNvSpPr>
            <a:spLocks noGrp="1"/>
          </p:cNvSpPr>
          <p:nvPr>
            <p:ph type="pic" idx="8"/>
          </p:nvPr>
        </p:nvSpPr>
        <p:spPr>
          <a:xfrm>
            <a:off x="1998688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58"/>
          <p:cNvSpPr>
            <a:spLocks noGrp="1"/>
          </p:cNvSpPr>
          <p:nvPr>
            <p:ph type="pic" idx="9"/>
          </p:nvPr>
        </p:nvSpPr>
        <p:spPr>
          <a:xfrm>
            <a:off x="3723713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58"/>
          <p:cNvSpPr>
            <a:spLocks noGrp="1"/>
          </p:cNvSpPr>
          <p:nvPr>
            <p:ph type="pic" idx="13"/>
          </p:nvPr>
        </p:nvSpPr>
        <p:spPr>
          <a:xfrm>
            <a:off x="5455300" y="3131825"/>
            <a:ext cx="1636500" cy="1728900"/>
          </a:xfrm>
          <a:prstGeom prst="roundRect">
            <a:avLst>
              <a:gd name="adj" fmla="val 966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36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5" name="Google Shape;415;p6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9" name="Google Shape;419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23" name="Google Shape;423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7" name="Google Shape;427;p6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8" name="Google Shape;42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274950" y="1318300"/>
            <a:ext cx="8598900" cy="24789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274725" y="1346288"/>
            <a:ext cx="8598900" cy="24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4" name="Google Shape;434;p6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5" name="Google Shape;43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8" name="Google Shape;438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2" name="Google Shape;442;p6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6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44" name="Google Shape;44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7" name="Google Shape;447;p6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48" name="Google Shape;448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52" name="Google Shape;452;p69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0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7" name="Google Shape;457;p70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58" name="Google Shape;458;p70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59" name="Google Shape;459;p70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0" name="Google Shape;460;p70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71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4" name="Google Shape;464;p71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5" name="Google Shape;465;p71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6" name="Google Shape;466;p71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7" name="Google Shape;467;p71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8" name="Google Shape;468;p71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9" name="Google Shape;469;p71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72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3" name="Google Shape;473;p72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4" name="Google Shape;474;p72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5" name="Google Shape;475;p72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6" name="Google Shape;476;p72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7" name="Google Shape;477;p72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" name="Google Shape;478;p72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9" name="Google Shape;479;p72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0" name="Google Shape;480;p72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73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4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7" name="Google Shape;487;p74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74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74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0" name="Google Shape;49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74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3" name="Google Shape;493;p74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>
            <a:spLocks noGrp="1"/>
          </p:cNvSpPr>
          <p:nvPr>
            <p:ph type="pic" idx="2"/>
          </p:nvPr>
        </p:nvSpPr>
        <p:spPr>
          <a:xfrm>
            <a:off x="4676850" y="1342250"/>
            <a:ext cx="4201200" cy="3510600"/>
          </a:xfrm>
          <a:prstGeom prst="roundRect">
            <a:avLst>
              <a:gd name="adj" fmla="val 57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1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1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name="adj" fmla="val 5734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5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6" name="Google Shape;496;p75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75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75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9" name="Google Shape;499;p75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75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1" name="Google Shape;501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75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4" name="Google Shape;504;p75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5" name="Google Shape;505;p75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6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77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77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77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77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77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p77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77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77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77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77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and Assigned Sections">
  <p:cSld name="CUSTOM_2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>
            <a:spLocks noGrp="1"/>
          </p:cNvSpPr>
          <p:nvPr>
            <p:ph type="pic" idx="2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2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96" name="Google Shape;96;p22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name="adj" fmla="val 1744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22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01" name="Google Shape;101;p22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02" name="Google Shape;102;p22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name="adj" fmla="val 2825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1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3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4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5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6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7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8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9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>
            <a:endParaRPr/>
          </a:p>
        </p:txBody>
      </p:sp>
      <p:sp>
        <p:nvSpPr>
          <p:cNvPr id="112" name="Google Shape;112;p22"/>
          <p:cNvSpPr>
            <a:spLocks noGrp="1"/>
          </p:cNvSpPr>
          <p:nvPr>
            <p:ph type="pic" idx="13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2"/>
          <p:cNvSpPr>
            <a:spLocks noGrp="1"/>
          </p:cNvSpPr>
          <p:nvPr>
            <p:ph type="pic" idx="14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2"/>
          <p:cNvSpPr>
            <a:spLocks noGrp="1"/>
          </p:cNvSpPr>
          <p:nvPr>
            <p:ph type="pic" idx="15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name="adj" fmla="val 25275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name="adj" fmla="val 32052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00"/>
          </a:p>
        </p:txBody>
      </p:sp>
      <p:sp>
        <p:nvSpPr>
          <p:cNvPr id="123" name="Google Shape;123;p23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24" name="Google Shape;124;p23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25" name="Google Shape;125;p23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26" name="Google Shape;126;p23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2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3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4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5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6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7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8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9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3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sz="28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ybook 1">
  <p:cSld name="CUSTOM_4">
    <p:bg>
      <p:bgPr>
        <a:solidFill>
          <a:schemeClr val="dk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>
            <a:spLocks noGrp="1"/>
          </p:cNvSpPr>
          <p:nvPr>
            <p:ph type="pic" idx="2"/>
          </p:nvPr>
        </p:nvSpPr>
        <p:spPr>
          <a:xfrm>
            <a:off x="4676850" y="279050"/>
            <a:ext cx="4201200" cy="4573800"/>
          </a:xfrm>
          <a:prstGeom prst="roundRect">
            <a:avLst>
              <a:gd name="adj" fmla="val 482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4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name="adj" fmla="val 573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name="adj" fmla="val 25275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3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sz="11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ella Respira"/>
              <a:buNone/>
              <a:defRPr sz="4200" b="1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010150" y="1510025"/>
            <a:ext cx="55227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8"/>
          <p:cNvSpPr txBox="1">
            <a:spLocks noGrp="1"/>
          </p:cNvSpPr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Forensics: Dalal Street</a:t>
            </a:r>
            <a:endParaRPr dirty="0"/>
          </a:p>
        </p:txBody>
      </p:sp>
      <p:sp>
        <p:nvSpPr>
          <p:cNvPr id="526" name="Google Shape;526;p78"/>
          <p:cNvSpPr txBox="1">
            <a:spLocks noGrp="1"/>
          </p:cNvSpPr>
          <p:nvPr>
            <p:ph type="subTitle" idx="1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Team   #</a:t>
            </a:r>
            <a:r>
              <a:rPr lang="en" sz="4800" i="1" dirty="0">
                <a:solidFill>
                  <a:schemeClr val="dk1"/>
                </a:solidFill>
              </a:rPr>
              <a:t>3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527" name="Google Shape;527;p78"/>
          <p:cNvSpPr txBox="1">
            <a:spLocks noGrp="1"/>
          </p:cNvSpPr>
          <p:nvPr>
            <p:ph type="subTitle" idx="2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Ansh – 21F2000398, Aditya – 21F2001090, and Charvi – 22F1001106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8" name="Google Shape;528;p78" descr="BSE stock market bull"/>
          <p:cNvPicPr preferRelativeResize="0"/>
          <p:nvPr/>
        </p:nvPicPr>
        <p:blipFill rotWithShape="1">
          <a:blip r:embed="rId3">
            <a:alphaModFix/>
          </a:blip>
          <a:srcRect t="21336" b="21336"/>
          <a:stretch/>
        </p:blipFill>
        <p:spPr>
          <a:xfrm>
            <a:off x="4672554" y="2975829"/>
            <a:ext cx="4201200" cy="131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"/>
          <p:cNvSpPr txBox="1">
            <a:spLocks noGrp="1"/>
          </p:cNvSpPr>
          <p:nvPr>
            <p:ph type="body" idx="1"/>
          </p:nvPr>
        </p:nvSpPr>
        <p:spPr>
          <a:xfrm>
            <a:off x="265949" y="1463272"/>
            <a:ext cx="4036629" cy="29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1600" dirty="0"/>
              <a:t>Project Goal: Assess ability to understand financial statements, ratios, and future performance.</a:t>
            </a: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1600" dirty="0"/>
              <a:t>Budget: INR 10,00,000 to invest in BSE-listed companies.</a:t>
            </a: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1600" dirty="0"/>
              <a:t>Evaluation: Portfolio performance at time-period T3.</a:t>
            </a: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1600" dirty="0"/>
              <a:t>Approach: Three-pronged analysis (Ratio, P&amp;L/Balance Sheet, Valuation/DCF).</a:t>
            </a: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IN" sz="1600" dirty="0"/>
              <a:t>Team Roles: Charvi (Ratios), Ansh (P&amp;L/Balance Sheet), Aditya (Valuation/DCF).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35" name="Google Shape;535;p79"/>
          <p:cNvSpPr txBox="1">
            <a:spLocks noGrp="1"/>
          </p:cNvSpPr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4" name="Google Shape;559;p83" descr="Indian money investing Strategy">
            <a:extLst>
              <a:ext uri="{FF2B5EF4-FFF2-40B4-BE49-F238E27FC236}">
                <a16:creationId xmlns:a16="http://schemas.microsoft.com/office/drawing/2014/main" id="{8BF23075-6676-3ABB-BC97-9D513DE7A18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353" r="17353"/>
          <a:stretch/>
        </p:blipFill>
        <p:spPr>
          <a:xfrm>
            <a:off x="4676775" y="1343025"/>
            <a:ext cx="4200525" cy="3509963"/>
          </a:xfrm>
          <a:prstGeom prst="round2DiagRect">
            <a:avLst>
              <a:gd name="adj1" fmla="val 16667"/>
              <a:gd name="adj2" fmla="val 0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80" descr="Indian money investing 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576" r="39007"/>
          <a:stretch/>
        </p:blipFill>
        <p:spPr>
          <a:xfrm>
            <a:off x="5615575" y="0"/>
            <a:ext cx="3528550" cy="5138475"/>
          </a:xfrm>
          <a:prstGeom prst="rect">
            <a:avLst/>
          </a:prstGeom>
        </p:spPr>
      </p:pic>
      <p:sp>
        <p:nvSpPr>
          <p:cNvPr id="540" name="Google Shape;540;p80"/>
          <p:cNvSpPr txBox="1">
            <a:spLocks noGrp="1"/>
          </p:cNvSpPr>
          <p:nvPr>
            <p:ph type="title"/>
          </p:nvPr>
        </p:nvSpPr>
        <p:spPr>
          <a:xfrm>
            <a:off x="254875" y="239368"/>
            <a:ext cx="5360700" cy="86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Approach: A Three-Pronged Analysis</a:t>
            </a:r>
            <a:endParaRPr dirty="0"/>
          </a:p>
        </p:txBody>
      </p:sp>
      <p:sp>
        <p:nvSpPr>
          <p:cNvPr id="541" name="Google Shape;541;p80"/>
          <p:cNvSpPr txBox="1">
            <a:spLocks noGrp="1"/>
          </p:cNvSpPr>
          <p:nvPr>
            <p:ph type="body" idx="1"/>
          </p:nvPr>
        </p:nvSpPr>
        <p:spPr>
          <a:xfrm>
            <a:off x="124246" y="1267750"/>
            <a:ext cx="5116395" cy="309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Analysis (Charvi)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Analyzed financial ratios to assess profitability, liquidity, and efficiency.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Ratios were selected based on profitability and valuation.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P&amp;L and Balance Sheet Analysis (Ansh)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 stocks with positive revenue and profit growth, ROCE and ROE above 10%. Excluded stocks with a significant drop in promoter holdings or a P/E much higher than the industry average. Ranked the remaining stocks by their Graham number ratio.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and DCF Analysis (Aditya)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DCF and other methods to estimate intrinsic value and identify undervalued stocks.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4343400" cy="8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Ratio Analysis</a:t>
            </a:r>
            <a:br>
              <a:rPr lang="en-IN" sz="3200" dirty="0"/>
            </a:br>
            <a:endParaRPr sz="3200" dirty="0"/>
          </a:p>
        </p:txBody>
      </p:sp>
      <p:sp>
        <p:nvSpPr>
          <p:cNvPr id="546" name="Google Shape;546;p81"/>
          <p:cNvSpPr txBox="1">
            <a:spLocks noGrp="1"/>
          </p:cNvSpPr>
          <p:nvPr>
            <p:ph type="body" idx="1"/>
          </p:nvPr>
        </p:nvSpPr>
        <p:spPr>
          <a:xfrm>
            <a:off x="92527" y="739927"/>
            <a:ext cx="4606473" cy="331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Ratios: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 Yield (DY):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dividend yield can indicate a stable and rewarding investment.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Assets (ROA):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ROA indicates better asset utilization and operational efficiency.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Equity (ROE):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ROE suggests that the company effectively generates returns on the investments made by its shareholders.</a:t>
            </a:r>
          </a:p>
          <a:p>
            <a:pPr marL="1270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Ratios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Price-to-Earnings Ratio (P/E):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lower P/E ratio can signal undervaluation, making the stock attractive if the company has growth potential.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Price-to-Book Value (P/B):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lower P/B ratio can indicate an undervalued stock, especially in asset-heavy industries.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89" name="Picture 41" descr="Finance Images - Free Stock Photos for Commercial Projects">
            <a:extLst>
              <a:ext uri="{FF2B5EF4-FFF2-40B4-BE49-F238E27FC236}">
                <a16:creationId xmlns:a16="http://schemas.microsoft.com/office/drawing/2014/main" id="{B526A8A0-F6BE-D3F8-BC02-295D4B89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74" y="965342"/>
            <a:ext cx="4106331" cy="321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>
          <a:extLst>
            <a:ext uri="{FF2B5EF4-FFF2-40B4-BE49-F238E27FC236}">
              <a16:creationId xmlns:a16="http://schemas.microsoft.com/office/drawing/2014/main" id="{2F393148-DE7D-7D28-2958-D38636E59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1">
            <a:extLst>
              <a:ext uri="{FF2B5EF4-FFF2-40B4-BE49-F238E27FC236}">
                <a16:creationId xmlns:a16="http://schemas.microsoft.com/office/drawing/2014/main" id="{64DCA87E-CB12-B7C7-8872-DA3968BBE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4343400" cy="8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Valuation Techniques</a:t>
            </a:r>
            <a:endParaRPr sz="3200" dirty="0"/>
          </a:p>
        </p:txBody>
      </p:sp>
      <p:sp>
        <p:nvSpPr>
          <p:cNvPr id="546" name="Google Shape;546;p81">
            <a:extLst>
              <a:ext uri="{FF2B5EF4-FFF2-40B4-BE49-F238E27FC236}">
                <a16:creationId xmlns:a16="http://schemas.microsoft.com/office/drawing/2014/main" id="{3D1BFFCE-0296-1AE4-397C-C76C7FA70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527" y="824593"/>
            <a:ext cx="4254501" cy="331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Discounted Cash Flow (DCF)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Estimates the present value of future cash flows.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Valuation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Compares a company's valuation to its peers.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Price-to-Earnings (P/E) Ratio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price investors are willing to pay for each dollar of earnings.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Price-to-Book (P/B) Ratio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Compares a company's market value to its book value.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Value (EV) to EBITDA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Compares a company's total value to its earnings before interest, taxes, depreciation, and amortization.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7" name="Google Shape;547;p81">
            <a:extLst>
              <a:ext uri="{FF2B5EF4-FFF2-40B4-BE49-F238E27FC236}">
                <a16:creationId xmlns:a16="http://schemas.microsoft.com/office/drawing/2014/main" id="{4698E01F-253A-8238-DBF6-26B0A102F7B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072" y="228600"/>
            <a:ext cx="4343400" cy="46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2"/>
          <p:cNvSpPr txBox="1">
            <a:spLocks noGrp="1"/>
          </p:cNvSpPr>
          <p:nvPr>
            <p:ph type="title"/>
          </p:nvPr>
        </p:nvSpPr>
        <p:spPr>
          <a:xfrm>
            <a:off x="4670600" y="224100"/>
            <a:ext cx="4767600" cy="7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Stock Picking and Filtering Process</a:t>
            </a:r>
            <a:endParaRPr sz="4400" dirty="0"/>
          </a:p>
        </p:txBody>
      </p:sp>
      <p:sp>
        <p:nvSpPr>
          <p:cNvPr id="552" name="Google Shape;552;p82"/>
          <p:cNvSpPr txBox="1">
            <a:spLocks noGrp="1"/>
          </p:cNvSpPr>
          <p:nvPr>
            <p:ph type="body" idx="1"/>
          </p:nvPr>
        </p:nvSpPr>
        <p:spPr>
          <a:xfrm>
            <a:off x="4781277" y="1555385"/>
            <a:ext cx="4109629" cy="33640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Initial: Over 5,000 stocks listed on the Bombay Stock Exchange (BSE)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Criteria:</a:t>
            </a:r>
          </a:p>
          <a:p>
            <a:pPr marL="13462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752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Capitalization</a:t>
            </a:r>
            <a:r>
              <a:rPr lang="e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large-cap stocks for reduced volatility.</a:t>
            </a:r>
          </a:p>
          <a:p>
            <a:pPr marL="47752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Appetite</a:t>
            </a:r>
            <a:r>
              <a:rPr lang="e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Targeted a return of 5-10%.</a:t>
            </a:r>
          </a:p>
          <a:p>
            <a:pPr marL="47752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Indicators</a:t>
            </a:r>
            <a:r>
              <a:rPr lang="e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Financial ratios, P&amp;L, balance sheet, valuation models.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Portfolio: 11 carefully selected stocks.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3" name="Google Shape;553;p8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9" y="224100"/>
            <a:ext cx="4498521" cy="4563836"/>
          </a:xfrm>
          <a:prstGeom prst="roundRect">
            <a:avLst>
              <a:gd name="adj" fmla="val 50000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>
          <a:extLst>
            <a:ext uri="{FF2B5EF4-FFF2-40B4-BE49-F238E27FC236}">
              <a16:creationId xmlns:a16="http://schemas.microsoft.com/office/drawing/2014/main" id="{B432CA21-1181-C49C-98C6-C56B69323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2">
            <a:extLst>
              <a:ext uri="{FF2B5EF4-FFF2-40B4-BE49-F238E27FC236}">
                <a16:creationId xmlns:a16="http://schemas.microsoft.com/office/drawing/2014/main" id="{A5A7D747-1F91-95C8-26C8-B07CC9EF6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506" y="156238"/>
            <a:ext cx="4767600" cy="7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Identifying Undervalued Stocks with DCF</a:t>
            </a:r>
            <a:endParaRPr sz="3400" dirty="0"/>
          </a:p>
        </p:txBody>
      </p:sp>
      <p:sp>
        <p:nvSpPr>
          <p:cNvPr id="552" name="Google Shape;552;p82">
            <a:extLst>
              <a:ext uri="{FF2B5EF4-FFF2-40B4-BE49-F238E27FC236}">
                <a16:creationId xmlns:a16="http://schemas.microsoft.com/office/drawing/2014/main" id="{1D4DC564-F8EC-FD39-0666-0AD5F8D2B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19" y="1539057"/>
            <a:ext cx="4412163" cy="33640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Discounted Cash Flow (DCF) Analysis identified undervalued stocks with high growth potential.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DCF analysis projects the present value of future cash flows, providing an intrinsic value estimate.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Comparison of intrinsic value to market price reveals potential investment opportunities.</a:t>
            </a:r>
          </a:p>
          <a:p>
            <a:pPr marL="13462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65;p84">
            <a:extLst>
              <a:ext uri="{FF2B5EF4-FFF2-40B4-BE49-F238E27FC236}">
                <a16:creationId xmlns:a16="http://schemas.microsoft.com/office/drawing/2014/main" id="{7D8CF86F-785F-884A-B459-70BD9CCB8F3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669519" y="623853"/>
            <a:ext cx="4270375" cy="4279219"/>
          </a:xfrm>
          <a:prstGeom prst="roundRect">
            <a:avLst>
              <a:gd name="adj" fmla="val 8475"/>
            </a:avLst>
          </a:prstGeom>
        </p:spPr>
      </p:pic>
    </p:spTree>
    <p:extLst>
      <p:ext uri="{BB962C8B-B14F-4D97-AF65-F5344CB8AC3E}">
        <p14:creationId xmlns:p14="http://schemas.microsoft.com/office/powerpoint/2010/main" val="286778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>
          <a:extLst>
            <a:ext uri="{FF2B5EF4-FFF2-40B4-BE49-F238E27FC236}">
              <a16:creationId xmlns:a16="http://schemas.microsoft.com/office/drawing/2014/main" id="{3E0AB423-733A-04B9-4232-CC891A7B8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2">
            <a:extLst>
              <a:ext uri="{FF2B5EF4-FFF2-40B4-BE49-F238E27FC236}">
                <a16:creationId xmlns:a16="http://schemas.microsoft.com/office/drawing/2014/main" id="{3B6BB9CC-77E1-A2F6-64A4-14DA090CD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471" y="77978"/>
            <a:ext cx="6955800" cy="7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Final Result</a:t>
            </a:r>
            <a:endParaRPr sz="4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59EC1E-9612-AAF5-46BA-890D6BCE7008}"/>
              </a:ext>
            </a:extLst>
          </p:cNvPr>
          <p:cNvGrpSpPr/>
          <p:nvPr/>
        </p:nvGrpSpPr>
        <p:grpSpPr>
          <a:xfrm>
            <a:off x="148997" y="759278"/>
            <a:ext cx="8772527" cy="4281071"/>
            <a:chOff x="148997" y="759278"/>
            <a:chExt cx="8772527" cy="4281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AF0CB6E-4F12-341A-9BC8-2C440C0BD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97" y="759278"/>
              <a:ext cx="4518165" cy="2718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5AA4CE4-7CF3-FA90-FA06-3E9CB475B6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615" y="2409037"/>
              <a:ext cx="4169909" cy="2631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58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>
          <a:extLst>
            <a:ext uri="{FF2B5EF4-FFF2-40B4-BE49-F238E27FC236}">
              <a16:creationId xmlns:a16="http://schemas.microsoft.com/office/drawing/2014/main" id="{05E23FE0-B527-D28B-9186-730221D17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2">
            <a:extLst>
              <a:ext uri="{FF2B5EF4-FFF2-40B4-BE49-F238E27FC236}">
                <a16:creationId xmlns:a16="http://schemas.microsoft.com/office/drawing/2014/main" id="{CA46510E-711C-60F6-22F8-CF3B06101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4100" y="1776150"/>
            <a:ext cx="6955800" cy="7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Thank you for your time!</a:t>
            </a:r>
            <a:br>
              <a:rPr lang="en-IN" sz="6600" dirty="0"/>
            </a:b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269341679"/>
      </p:ext>
    </p:extLst>
  </p:cSld>
  <p:clrMapOvr>
    <a:masterClrMapping/>
  </p:clrMapOvr>
</p:sld>
</file>

<file path=ppt/theme/theme1.xml><?xml version="1.0" encoding="utf-8"?>
<a:theme xmlns:a="http://schemas.openxmlformats.org/drawingml/2006/main" name="Group/Class Project #1">
  <a:themeElements>
    <a:clrScheme name="Simple Light">
      <a:dk1>
        <a:srgbClr val="000000"/>
      </a:dk1>
      <a:lt1>
        <a:srgbClr val="D2DE9C"/>
      </a:lt1>
      <a:dk2>
        <a:srgbClr val="F3DFA5"/>
      </a:dk2>
      <a:lt2>
        <a:srgbClr val="DBEFF1"/>
      </a:lt2>
      <a:accent1>
        <a:srgbClr val="FD5E48"/>
      </a:accent1>
      <a:accent2>
        <a:srgbClr val="E6C2D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8C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541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DM Sans Light</vt:lpstr>
      <vt:lpstr>Della Respira</vt:lpstr>
      <vt:lpstr>Arial</vt:lpstr>
      <vt:lpstr>DM Sans</vt:lpstr>
      <vt:lpstr>Group/Class Project #1</vt:lpstr>
      <vt:lpstr>Financial Forensics: Dalal Street</vt:lpstr>
      <vt:lpstr>INTRODUCTION</vt:lpstr>
      <vt:lpstr>Our Approach: A Three-Pronged Analysis</vt:lpstr>
      <vt:lpstr>Ratio Analysis </vt:lpstr>
      <vt:lpstr>Valuation Techniques</vt:lpstr>
      <vt:lpstr>Stock Picking and Filtering Process</vt:lpstr>
      <vt:lpstr>Identifying Undervalued Stocks with DCF</vt:lpstr>
      <vt:lpstr>Final Result</vt:lpstr>
      <vt:lpstr>Thank you for your time!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Charvi Maini</cp:lastModifiedBy>
  <cp:revision>10</cp:revision>
  <dcterms:modified xsi:type="dcterms:W3CDTF">2024-12-14T20:36:13Z</dcterms:modified>
</cp:coreProperties>
</file>