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87" r:id="rId4"/>
    <p:sldId id="261" r:id="rId5"/>
    <p:sldId id="288" r:id="rId6"/>
    <p:sldId id="289" r:id="rId7"/>
    <p:sldId id="258" r:id="rId8"/>
    <p:sldId id="290" r:id="rId9"/>
    <p:sldId id="291" r:id="rId10"/>
    <p:sldId id="292" r:id="rId11"/>
    <p:sldId id="265" r:id="rId12"/>
    <p:sldId id="269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2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4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74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90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1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8438EA6-A0E1-4E04-BED9-281E09502A65}"/>
              </a:ext>
            </a:extLst>
          </p:cNvPr>
          <p:cNvGrpSpPr/>
          <p:nvPr/>
        </p:nvGrpSpPr>
        <p:grpSpPr>
          <a:xfrm>
            <a:off x="465087" y="2419291"/>
            <a:ext cx="8213826" cy="2019419"/>
            <a:chOff x="465087" y="2705725"/>
            <a:chExt cx="8213826" cy="2019419"/>
          </a:xfrm>
        </p:grpSpPr>
        <p:sp>
          <p:nvSpPr>
            <p:cNvPr id="2" name="TextBox 1"/>
            <p:cNvSpPr txBox="1"/>
            <p:nvPr/>
          </p:nvSpPr>
          <p:spPr>
            <a:xfrm>
              <a:off x="465087" y="2705725"/>
              <a:ext cx="821382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spc="-150" dirty="0">
                  <a:solidFill>
                    <a:schemeClr val="bg1"/>
                  </a:solidFill>
                </a:rPr>
                <a:t> 딥러닝 기반 </a:t>
              </a:r>
              <a:r>
                <a:rPr lang="en-US" altLang="ko-KR" sz="4400" b="1" spc="-150" dirty="0">
                  <a:solidFill>
                    <a:schemeClr val="bg1"/>
                  </a:solidFill>
                </a:rPr>
                <a:t>RNN</a:t>
              </a:r>
              <a:r>
                <a:rPr lang="ko-KR" altLang="en-US" sz="4400" b="1" spc="-150" dirty="0">
                  <a:solidFill>
                    <a:schemeClr val="bg1"/>
                  </a:solidFill>
                </a:rPr>
                <a:t>기술을</a:t>
              </a:r>
              <a:endParaRPr lang="en-US" altLang="ko-KR" sz="4400" b="1" spc="-15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4400" b="1" spc="-150" dirty="0">
                  <a:solidFill>
                    <a:schemeClr val="bg1"/>
                  </a:solidFill>
                </a:rPr>
                <a:t>사용한 욕설 감지기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3848" y="4386590"/>
              <a:ext cx="2736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주 하 은 한 선 미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21AA42C-F6DB-49C9-B2AC-417458C8D11E}"/>
                </a:ext>
              </a:extLst>
            </p:cNvPr>
            <p:cNvCxnSpPr>
              <a:cxnSpLocks/>
            </p:cNvCxnSpPr>
            <p:nvPr/>
          </p:nvCxnSpPr>
          <p:spPr>
            <a:xfrm>
              <a:off x="465087" y="4221088"/>
              <a:ext cx="821382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50B5CF-55EA-49C1-9EAE-CBA82A8DD3D3}"/>
              </a:ext>
            </a:extLst>
          </p:cNvPr>
          <p:cNvSpPr/>
          <p:nvPr/>
        </p:nvSpPr>
        <p:spPr>
          <a:xfrm>
            <a:off x="251520" y="271681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23758D-31E6-4981-81C1-A14BD096AB24}"/>
              </a:ext>
            </a:extLst>
          </p:cNvPr>
          <p:cNvSpPr/>
          <p:nvPr/>
        </p:nvSpPr>
        <p:spPr>
          <a:xfrm>
            <a:off x="7725173" y="271681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spc="-150" dirty="0">
                <a:solidFill>
                  <a:schemeClr val="bg1"/>
                </a:solidFill>
              </a:rPr>
              <a:t>데이터 수집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E230FE-8157-4C62-93E5-CB3D2C244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44" y="1086546"/>
            <a:ext cx="5469103" cy="484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6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6609C-6309-489A-B084-72F997CE3286}"/>
              </a:ext>
            </a:extLst>
          </p:cNvPr>
          <p:cNvSpPr/>
          <p:nvPr/>
        </p:nvSpPr>
        <p:spPr>
          <a:xfrm>
            <a:off x="251520" y="271681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81C16E-1790-4BC8-BDE7-E7766F1A5416}"/>
              </a:ext>
            </a:extLst>
          </p:cNvPr>
          <p:cNvSpPr/>
          <p:nvPr/>
        </p:nvSpPr>
        <p:spPr>
          <a:xfrm>
            <a:off x="7725173" y="271681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spc="-150" dirty="0">
                <a:solidFill>
                  <a:schemeClr val="bg1"/>
                </a:solidFill>
              </a:rPr>
              <a:t>데이터 연구</a:t>
            </a:r>
          </a:p>
        </p:txBody>
      </p:sp>
      <p:pic>
        <p:nvPicPr>
          <p:cNvPr id="3074" name="Picture 2" descr="박태준학술정보관">
            <a:extLst>
              <a:ext uri="{FF2B5EF4-FFF2-40B4-BE49-F238E27FC236}">
                <a16:creationId xmlns:a16="http://schemas.microsoft.com/office/drawing/2014/main" id="{B0617D6C-43EE-46A6-A310-6D2C7A0F0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t="11121" r="6800" b="16520"/>
          <a:stretch/>
        </p:blipFill>
        <p:spPr bwMode="auto">
          <a:xfrm>
            <a:off x="2411760" y="1799819"/>
            <a:ext cx="4320480" cy="361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92C6E9-DF93-4631-A197-8734FC745693}"/>
              </a:ext>
            </a:extLst>
          </p:cNvPr>
          <p:cNvSpPr/>
          <p:nvPr/>
        </p:nvSpPr>
        <p:spPr>
          <a:xfrm>
            <a:off x="251520" y="271681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결론</a:t>
            </a:r>
          </a:p>
        </p:txBody>
      </p:sp>
      <p:pic>
        <p:nvPicPr>
          <p:cNvPr id="6146" name="Picture 2" descr="알고리즘 뇌 결론 프로세스 생각 평면 컬러 아이콘, 활성, 해부학, 배경 PNG 및 벡터 에 대한 무료 다운로드">
            <a:extLst>
              <a:ext uri="{FF2B5EF4-FFF2-40B4-BE49-F238E27FC236}">
                <a16:creationId xmlns:a16="http://schemas.microsoft.com/office/drawing/2014/main" id="{7BBA02E3-990C-41BB-B91A-309679407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8800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ea"/>
                <a:ea typeface="+mj-ea"/>
              </a:rPr>
              <a:t>프로젝트 배경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목적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 err="1"/>
              <a:t>Keras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 err="1"/>
              <a:t>Tensorflow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RNN</a:t>
            </a:r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 </a:t>
            </a:r>
            <a:r>
              <a:rPr lang="ko-KR" altLang="en-US" sz="1200" b="1" spc="-150" dirty="0"/>
              <a:t>전체 구성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  </a:t>
            </a:r>
            <a:r>
              <a:rPr lang="ko-KR" altLang="en-US" sz="1200" b="1" spc="-150" dirty="0"/>
              <a:t>모델 학습 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  </a:t>
            </a:r>
            <a:r>
              <a:rPr lang="ko-KR" altLang="en-US" sz="1200" b="1" spc="-150" dirty="0"/>
              <a:t>정확도 측정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데이터 수집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데이터 연구</a:t>
            </a:r>
          </a:p>
          <a:p>
            <a:endParaRPr lang="ko-KR" altLang="en-US" sz="12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 </a:t>
            </a:r>
            <a:r>
              <a:rPr lang="ko-KR" altLang="en-US" sz="1200" b="1" spc="-150" dirty="0"/>
              <a:t>결론</a:t>
            </a:r>
            <a:endParaRPr lang="en-US" altLang="ko-KR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개발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환경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동작과정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데이터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353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프로젝트 배경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79332B-B882-444D-8056-A22DDD3E3122}"/>
              </a:ext>
            </a:extLst>
          </p:cNvPr>
          <p:cNvSpPr/>
          <p:nvPr/>
        </p:nvSpPr>
        <p:spPr>
          <a:xfrm>
            <a:off x="8335916" y="271681"/>
            <a:ext cx="556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spc="-150" dirty="0">
                <a:solidFill>
                  <a:schemeClr val="bg1"/>
                </a:solidFill>
              </a:rPr>
              <a:t>목적</a:t>
            </a:r>
          </a:p>
        </p:txBody>
      </p:sp>
      <p:pic>
        <p:nvPicPr>
          <p:cNvPr id="1026" name="Picture 2" descr="Free Vector | Hater cartoon character writing bad comments on social media.  cyberbullying, cyberhate, cyberharrasment. internet trolling, hate speech.">
            <a:extLst>
              <a:ext uri="{FF2B5EF4-FFF2-40B4-BE49-F238E27FC236}">
                <a16:creationId xmlns:a16="http://schemas.microsoft.com/office/drawing/2014/main" id="{DB40A06E-AA86-416C-84E2-4C7ABE6E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71" y="1417855"/>
            <a:ext cx="4061445" cy="406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단독 비방댓글 달다 훅 간다…사이버 명예훼손도 엄벌 | 한경닷컴">
            <a:extLst>
              <a:ext uri="{FF2B5EF4-FFF2-40B4-BE49-F238E27FC236}">
                <a16:creationId xmlns:a16="http://schemas.microsoft.com/office/drawing/2014/main" id="{423BA1B0-8A77-4932-A6A4-96EA0893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40679"/>
            <a:ext cx="3627888" cy="361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6600F2-BC4B-4ADD-A946-EFE45887EF6E}"/>
              </a:ext>
            </a:extLst>
          </p:cNvPr>
          <p:cNvSpPr/>
          <p:nvPr/>
        </p:nvSpPr>
        <p:spPr>
          <a:xfrm>
            <a:off x="251520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9BA38-6F7C-44C8-A765-2541716BE0BF}"/>
              </a:ext>
            </a:extLst>
          </p:cNvPr>
          <p:cNvSpPr/>
          <p:nvPr/>
        </p:nvSpPr>
        <p:spPr>
          <a:xfrm>
            <a:off x="8274234" y="271681"/>
            <a:ext cx="618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spc="-150" dirty="0" err="1">
                <a:solidFill>
                  <a:schemeClr val="bg1"/>
                </a:solidFill>
              </a:rPr>
              <a:t>Keras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pic>
        <p:nvPicPr>
          <p:cNvPr id="2050" name="Picture 2" descr="Keras 기초] 1장. Keras Intro. Version Info: (Python = 3.6, Keras =… | by 프시케 |  Medium">
            <a:extLst>
              <a:ext uri="{FF2B5EF4-FFF2-40B4-BE49-F238E27FC236}">
                <a16:creationId xmlns:a16="http://schemas.microsoft.com/office/drawing/2014/main" id="{CF40C677-3C13-4BAB-A753-3F952C88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48" y="2659917"/>
            <a:ext cx="6547104" cy="189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6600F2-BC4B-4ADD-A946-EFE45887EF6E}"/>
              </a:ext>
            </a:extLst>
          </p:cNvPr>
          <p:cNvSpPr/>
          <p:nvPr/>
        </p:nvSpPr>
        <p:spPr>
          <a:xfrm>
            <a:off x="251520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9BA38-6F7C-44C8-A765-2541716BE0BF}"/>
              </a:ext>
            </a:extLst>
          </p:cNvPr>
          <p:cNvSpPr/>
          <p:nvPr/>
        </p:nvSpPr>
        <p:spPr>
          <a:xfrm>
            <a:off x="7807952" y="271681"/>
            <a:ext cx="1084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spc="-150" dirty="0">
                <a:solidFill>
                  <a:schemeClr val="bg1"/>
                </a:solidFill>
              </a:rPr>
              <a:t>TensorFlow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pic>
        <p:nvPicPr>
          <p:cNvPr id="8" name="image5.png">
            <a:extLst>
              <a:ext uri="{FF2B5EF4-FFF2-40B4-BE49-F238E27FC236}">
                <a16:creationId xmlns:a16="http://schemas.microsoft.com/office/drawing/2014/main" id="{FE7D35B5-ACA8-4102-8597-0372BA5DF31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43754" y="1978691"/>
            <a:ext cx="4856492" cy="290061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7711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6600F2-BC4B-4ADD-A946-EFE45887EF6E}"/>
              </a:ext>
            </a:extLst>
          </p:cNvPr>
          <p:cNvSpPr/>
          <p:nvPr/>
        </p:nvSpPr>
        <p:spPr>
          <a:xfrm>
            <a:off x="251520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9BA38-6F7C-44C8-A765-2541716BE0BF}"/>
              </a:ext>
            </a:extLst>
          </p:cNvPr>
          <p:cNvSpPr/>
          <p:nvPr/>
        </p:nvSpPr>
        <p:spPr>
          <a:xfrm>
            <a:off x="8303857" y="271681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spc="-150" dirty="0">
                <a:solidFill>
                  <a:schemeClr val="bg1"/>
                </a:solidFill>
              </a:rPr>
              <a:t>RNN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pic>
        <p:nvPicPr>
          <p:cNvPr id="10" name="image15.png">
            <a:extLst>
              <a:ext uri="{FF2B5EF4-FFF2-40B4-BE49-F238E27FC236}">
                <a16:creationId xmlns:a16="http://schemas.microsoft.com/office/drawing/2014/main" id="{E9C67A43-9AC1-42F7-9220-38EE280F890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34598" y="1743342"/>
            <a:ext cx="6002795" cy="20257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1385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50B5CF-55EA-49C1-9EAE-CBA82A8DD3D3}"/>
              </a:ext>
            </a:extLst>
          </p:cNvPr>
          <p:cNvSpPr/>
          <p:nvPr/>
        </p:nvSpPr>
        <p:spPr>
          <a:xfrm>
            <a:off x="251520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동작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23758D-31E6-4981-81C1-A14BD096AB24}"/>
              </a:ext>
            </a:extLst>
          </p:cNvPr>
          <p:cNvSpPr/>
          <p:nvPr/>
        </p:nvSpPr>
        <p:spPr>
          <a:xfrm>
            <a:off x="7911121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spc="-150" dirty="0">
                <a:solidFill>
                  <a:schemeClr val="bg1"/>
                </a:solidFill>
              </a:rPr>
              <a:t>전체 구성</a:t>
            </a:r>
          </a:p>
        </p:txBody>
      </p:sp>
      <p:pic>
        <p:nvPicPr>
          <p:cNvPr id="36" name="image2.png">
            <a:extLst>
              <a:ext uri="{FF2B5EF4-FFF2-40B4-BE49-F238E27FC236}">
                <a16:creationId xmlns:a16="http://schemas.microsoft.com/office/drawing/2014/main" id="{22DDA74A-0837-463D-825B-563B7F29C1F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67355" y="1824035"/>
            <a:ext cx="6409291" cy="3209931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50B5CF-55EA-49C1-9EAE-CBA82A8DD3D3}"/>
              </a:ext>
            </a:extLst>
          </p:cNvPr>
          <p:cNvSpPr/>
          <p:nvPr/>
        </p:nvSpPr>
        <p:spPr>
          <a:xfrm>
            <a:off x="251520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동작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23758D-31E6-4981-81C1-A14BD096AB24}"/>
              </a:ext>
            </a:extLst>
          </p:cNvPr>
          <p:cNvSpPr/>
          <p:nvPr/>
        </p:nvSpPr>
        <p:spPr>
          <a:xfrm>
            <a:off x="7911121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spc="-150" dirty="0">
                <a:solidFill>
                  <a:schemeClr val="bg1"/>
                </a:solidFill>
              </a:rPr>
              <a:t>모델 학습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6F497-DCB3-404E-B16A-744AC3671BBE}"/>
              </a:ext>
            </a:extLst>
          </p:cNvPr>
          <p:cNvSpPr/>
          <p:nvPr/>
        </p:nvSpPr>
        <p:spPr>
          <a:xfrm>
            <a:off x="1232879" y="2276872"/>
            <a:ext cx="649229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학습 코드 사진</a:t>
            </a:r>
          </a:p>
        </p:txBody>
      </p:sp>
    </p:spTree>
    <p:extLst>
      <p:ext uri="{BB962C8B-B14F-4D97-AF65-F5344CB8AC3E}">
        <p14:creationId xmlns:p14="http://schemas.microsoft.com/office/powerpoint/2010/main" val="50815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50B5CF-55EA-49C1-9EAE-CBA82A8DD3D3}"/>
              </a:ext>
            </a:extLst>
          </p:cNvPr>
          <p:cNvSpPr/>
          <p:nvPr/>
        </p:nvSpPr>
        <p:spPr>
          <a:xfrm>
            <a:off x="251520" y="27168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</a:rPr>
              <a:t>동작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23758D-31E6-4981-81C1-A14BD096AB24}"/>
              </a:ext>
            </a:extLst>
          </p:cNvPr>
          <p:cNvSpPr/>
          <p:nvPr/>
        </p:nvSpPr>
        <p:spPr>
          <a:xfrm>
            <a:off x="7725173" y="271681"/>
            <a:ext cx="1167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spc="-150" dirty="0">
                <a:solidFill>
                  <a:schemeClr val="bg1"/>
                </a:solidFill>
              </a:rPr>
              <a:t>정확도 측정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DC5B7A-BA6E-4B7A-8323-9A95FB61B71F}"/>
              </a:ext>
            </a:extLst>
          </p:cNvPr>
          <p:cNvSpPr/>
          <p:nvPr/>
        </p:nvSpPr>
        <p:spPr>
          <a:xfrm>
            <a:off x="1232879" y="2276872"/>
            <a:ext cx="649229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정확도 측정 코드 사진</a:t>
            </a:r>
          </a:p>
        </p:txBody>
      </p:sp>
    </p:spTree>
    <p:extLst>
      <p:ext uri="{BB962C8B-B14F-4D97-AF65-F5344CB8AC3E}">
        <p14:creationId xmlns:p14="http://schemas.microsoft.com/office/powerpoint/2010/main" val="175157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255</Words>
  <Application>Microsoft Office PowerPoint</Application>
  <PresentationFormat>화면 슬라이드 쇼(4:3)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jhe</cp:lastModifiedBy>
  <cp:revision>23</cp:revision>
  <dcterms:created xsi:type="dcterms:W3CDTF">2016-11-03T20:47:04Z</dcterms:created>
  <dcterms:modified xsi:type="dcterms:W3CDTF">2020-11-10T02:46:31Z</dcterms:modified>
</cp:coreProperties>
</file>