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4" r:id="rId2"/>
    <p:sldId id="266" r:id="rId3"/>
    <p:sldId id="283" r:id="rId4"/>
    <p:sldId id="286" r:id="rId5"/>
    <p:sldId id="275" r:id="rId6"/>
    <p:sldId id="285" r:id="rId7"/>
    <p:sldId id="287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277"/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5RD4jUauEMCgBj6YDBiehZjQr3863HL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1B2A-E792-4CF5-8E17-ACEDB5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9" y="4563030"/>
            <a:ext cx="8637374" cy="379084"/>
          </a:xfrm>
          <a:noFill/>
        </p:spPr>
        <p:txBody>
          <a:bodyPr>
            <a:noAutofit/>
          </a:bodyPr>
          <a:lstStyle/>
          <a:p>
            <a:br>
              <a:rPr lang="en-US" sz="1100" b="0" dirty="0">
                <a:solidFill>
                  <a:srgbClr val="000000"/>
                </a:solidFill>
                <a:latin typeface="Arial" panose="020B0604020202020204" pitchFamily="34" charset="0"/>
                <a:cs typeface="Mangal" panose="02040503050203030202" pitchFamily="18" charset="0"/>
                <a:sym typeface="Arial"/>
              </a:rPr>
            </a:br>
            <a:r>
              <a:rPr lang="en-IN" sz="1050" b="0" dirty="0">
                <a:solidFill>
                  <a:srgbClr val="000000"/>
                </a:solidFill>
                <a:latin typeface="Arial" panose="020B0604020202020204" pitchFamily="34" charset="0"/>
                <a:cs typeface="Mangal" panose="02040503050203030202" pitchFamily="18" charset="0"/>
                <a:sym typeface="Arial"/>
              </a:rPr>
              <a:t>Google Drive link for the python code file and video:</a:t>
            </a:r>
            <a:r>
              <a:rPr lang="en-IN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</a:t>
            </a:r>
            <a:r>
              <a:rPr lang="en-IN" sz="9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  <a:hlinkClick r:id="rId2"/>
              </a:rPr>
              <a:t>https://drive.google.com/drive/folders/135RD4jUauEMCgBj6YDBiehZjQr3863HL?usp=sharing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7276C-987E-4D97-ADB5-2C659566D749}"/>
              </a:ext>
            </a:extLst>
          </p:cNvPr>
          <p:cNvSpPr txBox="1"/>
          <p:nvPr/>
        </p:nvSpPr>
        <p:spPr>
          <a:xfrm>
            <a:off x="52039" y="507206"/>
            <a:ext cx="8933634" cy="234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IN" sz="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9C5CFA-365D-4415-8623-FC989BD27C74}"/>
              </a:ext>
            </a:extLst>
          </p:cNvPr>
          <p:cNvSpPr txBox="1">
            <a:spLocks/>
          </p:cNvSpPr>
          <p:nvPr/>
        </p:nvSpPr>
        <p:spPr>
          <a:xfrm>
            <a:off x="0" y="1205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Project: Home screen </a:t>
            </a:r>
            <a:r>
              <a:rPr lang="en-US"/>
              <a:t>utility program using </a:t>
            </a:r>
            <a:r>
              <a:rPr lang="en-US" dirty="0"/>
              <a:t>Tkinter GUI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6CCC5-492E-412F-B0E5-079917C15B00}"/>
              </a:ext>
            </a:extLst>
          </p:cNvPr>
          <p:cNvSpPr txBox="1"/>
          <p:nvPr/>
        </p:nvSpPr>
        <p:spPr>
          <a:xfrm>
            <a:off x="158327" y="507205"/>
            <a:ext cx="8331468" cy="41104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Learning from the project: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 was able to gain better understanding of python and its functions.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Learned on how to implement tkinter for GUI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Learned how to use pywhatkit to send WhatsApp messages, perform a google search, play videos via YouTube and to convert text to handwritten text. 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Learned how to download videos on YouTube using pytube.  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Learned on how to set a simple alarm with the help of datetime and windsound modules.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Learned how to display first few URL’s from google search results by using search function of googlesearch module.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Gained confidence for making future projects. 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C7DED-00FC-4791-954E-3EBF1167770B}"/>
              </a:ext>
            </a:extLst>
          </p:cNvPr>
          <p:cNvSpPr txBox="1"/>
          <p:nvPr/>
        </p:nvSpPr>
        <p:spPr>
          <a:xfrm>
            <a:off x="163075" y="648807"/>
            <a:ext cx="286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the main window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DA2FEC-934B-42A2-BD97-9F4D301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590"/>
            <a:ext cx="7689850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336CC-C68F-4EAE-BC93-C905A1B8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4" y="1397324"/>
            <a:ext cx="1729890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4BBDA-27D1-4B52-B0FD-53DC13EB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99" y="102271"/>
            <a:ext cx="5135926" cy="325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FF1E2-CCAE-4593-82B8-B9188D2D5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5" y="2841524"/>
            <a:ext cx="2931796" cy="14076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D4B8A1-24CF-4109-9301-76C3E8FD2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999" y="4909818"/>
            <a:ext cx="1308676" cy="227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E47A1C-BF48-45D4-8B21-0D995DD40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925" y="3451583"/>
            <a:ext cx="3411738" cy="13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A7CB0-5D83-4278-85B6-8A8EE0FAE876}"/>
              </a:ext>
            </a:extLst>
          </p:cNvPr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sending message window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132C-64E0-4DF5-B91E-3BBE7B30BC55}"/>
              </a:ext>
            </a:extLst>
          </p:cNvPr>
          <p:cNvSpPr txBox="1"/>
          <p:nvPr/>
        </p:nvSpPr>
        <p:spPr>
          <a:xfrm>
            <a:off x="39329" y="2624400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Coding for setting up an alarm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8612F-5444-480E-A9FB-06198020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7" y="1579949"/>
            <a:ext cx="3506759" cy="2396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5C4CE1-6D47-4FBC-9650-8B374757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" y="363598"/>
            <a:ext cx="4430752" cy="2260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C868F-F2C5-4B56-BEC7-F744B4A77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979" y="222581"/>
            <a:ext cx="2966226" cy="119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09A0E4-6A7B-4214-A5E1-C4FF9D1DB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321" y="222581"/>
            <a:ext cx="1882008" cy="12671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DBFA75-AED8-49B3-9245-678A0F03E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496"/>
          <a:stretch/>
        </p:blipFill>
        <p:spPr>
          <a:xfrm>
            <a:off x="39329" y="2932177"/>
            <a:ext cx="4316896" cy="21372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A0C9BC-A24E-437A-939D-552FC3A3A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25" y="4066846"/>
            <a:ext cx="2867423" cy="978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37E7EE-3963-4242-8E98-A06474CD2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527" y="2778287"/>
            <a:ext cx="1429779" cy="11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EC1F6E-D3D0-4438-A439-50BC64E5336D}"/>
              </a:ext>
            </a:extLst>
          </p:cNvPr>
          <p:cNvSpPr txBox="1"/>
          <p:nvPr/>
        </p:nvSpPr>
        <p:spPr>
          <a:xfrm>
            <a:off x="0" y="1110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playing a random YouTube video window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62137-17AA-4EBC-BC5B-571598C82BD4}"/>
              </a:ext>
            </a:extLst>
          </p:cNvPr>
          <p:cNvSpPr txBox="1"/>
          <p:nvPr/>
        </p:nvSpPr>
        <p:spPr>
          <a:xfrm>
            <a:off x="193290" y="275696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Coding for printing webpage URL from google search results window</a:t>
            </a: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551E6-DF71-451C-918B-0DA78179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9011"/>
            <a:ext cx="4572000" cy="1480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9DC493-8D4B-4016-812E-C462B04F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03" y="3018570"/>
            <a:ext cx="2535276" cy="997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25C323-FE4C-4555-BBA8-E5415C51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" y="509276"/>
            <a:ext cx="3966802" cy="1593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C54802-A563-4A5E-A246-367F7D2E9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26" y="509276"/>
            <a:ext cx="3309980" cy="886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1AB983-B2D6-4B28-8CDC-78B3F028A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349" y="1305960"/>
            <a:ext cx="1794855" cy="8311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5AB231-5740-4E3B-B240-500E40B74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342" y="3661387"/>
            <a:ext cx="1504871" cy="7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2DE9-6140-4E62-8B46-9B5877B7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E303-5EC8-4C35-90A3-96814D6A297F}"/>
              </a:ext>
            </a:extLst>
          </p:cNvPr>
          <p:cNvSpPr txBox="1"/>
          <p:nvPr/>
        </p:nvSpPr>
        <p:spPr>
          <a:xfrm>
            <a:off x="156132" y="6447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Coding for the performing a google search window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C2B04-A0CA-4D14-88BC-1D0C727F2BDC}"/>
              </a:ext>
            </a:extLst>
          </p:cNvPr>
          <p:cNvSpPr txBox="1"/>
          <p:nvPr/>
        </p:nvSpPr>
        <p:spPr>
          <a:xfrm>
            <a:off x="0" y="26980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converting text to handwritten text window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9A42C-EA80-44DB-AA87-C4CF7B1D6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01"/>
          <a:stretch/>
        </p:blipFill>
        <p:spPr>
          <a:xfrm>
            <a:off x="98854" y="1088407"/>
            <a:ext cx="4473146" cy="1483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3A7BF-74C5-4C66-B551-73D22954B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71"/>
          <a:stretch/>
        </p:blipFill>
        <p:spPr>
          <a:xfrm>
            <a:off x="3746813" y="1062123"/>
            <a:ext cx="5218768" cy="91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D2C69B-2709-42C5-B36C-973EF9E7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2" y="3071845"/>
            <a:ext cx="5218769" cy="19077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02E006-5A63-4EC3-A595-6A8AB984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13" y="3044247"/>
            <a:ext cx="2845920" cy="1010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F1470A-B37B-4EA6-A068-BB3D5F5E6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580" y="1824531"/>
            <a:ext cx="2460706" cy="8684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D1EDF1-BE88-46A9-B801-EB2494F6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123" y="3679902"/>
            <a:ext cx="1650720" cy="12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53DA9E-4C73-4D51-9CA8-CBB141CA296C}"/>
              </a:ext>
            </a:extLst>
          </p:cNvPr>
          <p:cNvSpPr txBox="1"/>
          <p:nvPr/>
        </p:nvSpPr>
        <p:spPr>
          <a:xfrm>
            <a:off x="16727" y="354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downloading a video window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8856A-1D6B-4524-8A3A-DDB84859A67E}"/>
              </a:ext>
            </a:extLst>
          </p:cNvPr>
          <p:cNvSpPr txBox="1"/>
          <p:nvPr/>
        </p:nvSpPr>
        <p:spPr>
          <a:xfrm>
            <a:off x="-40072" y="3702001"/>
            <a:ext cx="888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Quit confirmation message box		Pop-up when task is executed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4827E-06E7-4C49-93A1-F884F615D796}"/>
              </a:ext>
            </a:extLst>
          </p:cNvPr>
          <p:cNvSpPr txBox="1"/>
          <p:nvPr/>
        </p:nvSpPr>
        <p:spPr>
          <a:xfrm>
            <a:off x="-29736" y="2002336"/>
            <a:ext cx="4601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for downloading a playlist window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EBC1CC-A7C0-40D2-A067-753DAB4E7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11"/>
          <a:stretch/>
        </p:blipFill>
        <p:spPr>
          <a:xfrm>
            <a:off x="644055" y="3986822"/>
            <a:ext cx="3615711" cy="11211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67EBD8-4985-4355-9AFB-9704BF671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2"/>
          <a:stretch/>
        </p:blipFill>
        <p:spPr>
          <a:xfrm>
            <a:off x="4588727" y="4320719"/>
            <a:ext cx="4257906" cy="542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2BBB13-BF9E-4FB5-AEDD-DB89D6274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91"/>
          <a:stretch/>
        </p:blipFill>
        <p:spPr>
          <a:xfrm>
            <a:off x="40970" y="438539"/>
            <a:ext cx="3802484" cy="144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13DB5-C02E-4037-AC50-71E2A6FF7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22"/>
          <a:stretch/>
        </p:blipFill>
        <p:spPr>
          <a:xfrm>
            <a:off x="3900292" y="782315"/>
            <a:ext cx="4190568" cy="1121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1463D-8DC7-481C-A11E-3FD926A21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0" y="2329732"/>
            <a:ext cx="4085767" cy="1432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24C438-EBAD-4B83-B261-FB35EF92F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79" y="2342785"/>
            <a:ext cx="3480245" cy="13537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368F09-0E1A-4393-80C1-63C2534554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16" b="9143"/>
          <a:stretch/>
        </p:blipFill>
        <p:spPr>
          <a:xfrm>
            <a:off x="6759521" y="373125"/>
            <a:ext cx="1857006" cy="620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ECB308-1B14-4731-B89B-F3E3EA726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668" y="2031844"/>
            <a:ext cx="1919965" cy="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707C2-DF1A-411D-879D-9F8E13CD7995}"/>
              </a:ext>
            </a:extLst>
          </p:cNvPr>
          <p:cNvSpPr txBox="1">
            <a:spLocks/>
          </p:cNvSpPr>
          <p:nvPr/>
        </p:nvSpPr>
        <p:spPr>
          <a:xfrm>
            <a:off x="2990810" y="2271678"/>
            <a:ext cx="3804095" cy="4605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30000"/>
              </a:lnSpc>
              <a:buClr>
                <a:schemeClr val="accent1"/>
              </a:buClr>
              <a:buSzPts val="1300"/>
            </a:pPr>
            <a:r>
              <a:rPr lang="en-US" sz="4400" dirty="0">
                <a:solidFill>
                  <a:srgbClr val="5B7277"/>
                </a:solidFill>
                <a:latin typeface="Arial" panose="020B0604020202020204" pitchFamily="34" charset="0"/>
                <a:cs typeface="Mangal" panose="02040503050203030202" pitchFamily="18" charset="0"/>
                <a:sym typeface="Lato"/>
              </a:rPr>
              <a:t>Thank You !</a:t>
            </a:r>
            <a:endParaRPr lang="en-IN" sz="4400" dirty="0">
              <a:solidFill>
                <a:srgbClr val="5B7277"/>
              </a:solidFill>
              <a:latin typeface="Arial" panose="020B0604020202020204" pitchFamily="34" charset="0"/>
              <a:cs typeface="Mangal" panose="02040503050203030202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9458343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224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Symbol</vt:lpstr>
      <vt:lpstr>Lato</vt:lpstr>
      <vt:lpstr>Arial</vt:lpstr>
      <vt:lpstr>Times New Roman</vt:lpstr>
      <vt:lpstr>Raleway</vt:lpstr>
      <vt:lpstr>Streamline</vt:lpstr>
      <vt:lpstr> Google Drive link for the python code file and video:  https://drive.google.com/drive/folders/135RD4jUauEMCgBj6YDBiehZjQr3863HL?usp=sharing</vt:lpstr>
      <vt:lpstr>Project</vt:lpstr>
      <vt:lpstr>PowerPoint Presentation</vt:lpstr>
      <vt:lpstr>PowerPoint Presentation</vt:lpstr>
      <vt:lpstr>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Charvi Upreti</dc:creator>
  <cp:lastModifiedBy>Charvi Upreti</cp:lastModifiedBy>
  <cp:revision>55</cp:revision>
  <cp:lastPrinted>2021-12-28T17:29:53Z</cp:lastPrinted>
  <dcterms:modified xsi:type="dcterms:W3CDTF">2022-01-05T09:28:23Z</dcterms:modified>
</cp:coreProperties>
</file>