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78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事件中级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默认行为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默认行为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什么是默认行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为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阻止默认行为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普通写法：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return false;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1.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屏蔽右键菜单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弹出自定义右键菜单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2.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只能输入数字的输入框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keydown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keyup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事件的区别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拖拽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简易拖拽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拖拽原理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距离不变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三个事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件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靠谱拖拽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原有拖拽的问题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直接给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document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加事件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下，空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防止拖出页面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修正位置</a:t>
            </a:r>
          </a:p>
        </p:txBody>
      </p:sp>
    </p:spTree>
    <p:extLst>
      <p:ext uri="{BB962C8B-B14F-4D97-AF65-F5344CB8AC3E}">
        <p14:creationId xmlns:p14="http://schemas.microsoft.com/office/powerpoint/2010/main" val="3158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67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Wingdings</vt:lpstr>
      <vt:lpstr>Office 主题</vt:lpstr>
      <vt:lpstr>JS事件中级</vt:lpstr>
      <vt:lpstr>默认行为</vt:lpstr>
      <vt:lpstr>拖拽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210</cp:revision>
  <dcterms:created xsi:type="dcterms:W3CDTF">2012-07-16T03:23:24Z</dcterms:created>
  <dcterms:modified xsi:type="dcterms:W3CDTF">2015-12-17T05:45:17Z</dcterms:modified>
  <cp:category>课件</cp:category>
</cp:coreProperties>
</file>