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78" r:id="rId3"/>
    <p:sldId id="279" r:id="rId4"/>
    <p:sldId id="280" r:id="rId5"/>
    <p:sldId id="28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>
      <p:cViewPr varScale="1">
        <p:scale>
          <a:sx n="72" d="100"/>
          <a:sy n="72" d="100"/>
        </p:scale>
        <p:origin x="13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JS</a:t>
            </a:r>
            <a:r>
              <a:rPr lang="zh-CN" altLang="en-US" dirty="0">
                <a:solidFill>
                  <a:schemeClr val="bg1"/>
                </a:solidFill>
              </a:rPr>
              <a:t>事件高级应用</a:t>
            </a:r>
          </a:p>
        </p:txBody>
      </p:sp>
    </p:spTree>
    <p:extLst>
      <p:ext uri="{BB962C8B-B14F-4D97-AF65-F5344CB8AC3E}">
        <p14:creationId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事件绑定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事件绑定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IE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方式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attachEvent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事件名称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函数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，绑定事件处理函数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detachEvent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事件名称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函数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，解除绑定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DOM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方式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addEventListener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事件名称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函数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捕获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removeEventListener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事件名称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函数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捕获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何时使用事件绑定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绑定事件和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this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绑定匿名函数，会无法删除</a:t>
            </a: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高级拖</a:t>
            </a:r>
            <a:r>
              <a:rPr lang="zh-CN" altLang="en-US" dirty="0" smtClean="0">
                <a:sym typeface="微软雅黑" pitchFamily="34" charset="-122"/>
              </a:rPr>
              <a:t>拽</a:t>
            </a:r>
            <a:r>
              <a:rPr lang="en-US" altLang="zh-CN" dirty="0" smtClean="0">
                <a:sym typeface="微软雅黑" pitchFamily="34" charset="-122"/>
              </a:rPr>
              <a:t> 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复习拖拽原理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距离不变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三个事件：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down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move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up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限制范围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对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位置进行判断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1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：不能拖出窗口的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Div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2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：不能拖出指定对象的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Div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磁性吸附</a:t>
            </a:r>
          </a:p>
        </p:txBody>
      </p:sp>
    </p:spTree>
    <p:extLst>
      <p:ext uri="{BB962C8B-B14F-4D97-AF65-F5344CB8AC3E}">
        <p14:creationId xmlns:p14="http://schemas.microsoft.com/office/powerpoint/2010/main" val="59924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高级拖</a:t>
            </a:r>
            <a:r>
              <a:rPr lang="zh-CN" altLang="en-US" dirty="0" smtClean="0">
                <a:sym typeface="微软雅黑" pitchFamily="34" charset="-122"/>
              </a:rPr>
              <a:t>拽</a:t>
            </a:r>
            <a:r>
              <a:rPr lang="en-US" altLang="zh-CN" dirty="0" smtClean="0">
                <a:sym typeface="微软雅黑" pitchFamily="34" charset="-122"/>
              </a:rPr>
              <a:t> 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图片拖拽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阻止默认事件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文字选中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阻止默认事件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IE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下拖动有问题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事件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捕获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与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DOM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配合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带框的拖拽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保留原有位置的拖拽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408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自定义滚动条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拖拽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只有横向拖拽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限制范围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范围的大小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计算比例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当前值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/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最大值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控制其他对象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1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：控制物体的大小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2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：控制物体的透明度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3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：控制文字滚动</a:t>
            </a:r>
          </a:p>
        </p:txBody>
      </p:sp>
    </p:spTree>
    <p:extLst>
      <p:ext uri="{BB962C8B-B14F-4D97-AF65-F5344CB8AC3E}">
        <p14:creationId xmlns:p14="http://schemas.microsoft.com/office/powerpoint/2010/main" val="316659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195</Words>
  <Application>Microsoft Office PowerPoint</Application>
  <PresentationFormat>全屏显示(4:3)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Wingdings</vt:lpstr>
      <vt:lpstr>Office 主题</vt:lpstr>
      <vt:lpstr>JS事件高级应用</vt:lpstr>
      <vt:lpstr>事件绑定</vt:lpstr>
      <vt:lpstr>高级拖拽 - 1</vt:lpstr>
      <vt:lpstr>高级拖拽 - 2</vt:lpstr>
      <vt:lpstr>自定义滚动条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THE</cp:lastModifiedBy>
  <cp:revision>239</cp:revision>
  <dcterms:created xsi:type="dcterms:W3CDTF">2012-07-16T03:23:24Z</dcterms:created>
  <dcterms:modified xsi:type="dcterms:W3CDTF">2015-12-17T06:12:05Z</dcterms:modified>
  <cp:category>课件</cp:category>
</cp:coreProperties>
</file>