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78" r:id="rId3"/>
    <p:sldId id="279" r:id="rId4"/>
    <p:sldId id="28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>
      <p:cViewPr varScale="1">
        <p:scale>
          <a:sx n="72" d="100"/>
          <a:sy n="72" d="100"/>
        </p:scale>
        <p:origin x="136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AJAX</a:t>
            </a:r>
            <a:r>
              <a:rPr lang="zh-CN" altLang="en-US" dirty="0" smtClean="0">
                <a:solidFill>
                  <a:schemeClr val="bg1"/>
                </a:solidFill>
              </a:rPr>
              <a:t>基础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微软雅黑" pitchFamily="34" charset="-122"/>
              </a:rPr>
              <a:t>Ajax</a:t>
            </a:r>
            <a:r>
              <a:rPr lang="zh-CN" altLang="en-US" dirty="0">
                <a:sym typeface="微软雅黑" pitchFamily="34" charset="-122"/>
              </a:rPr>
              <a:t>基</a:t>
            </a:r>
            <a:r>
              <a:rPr lang="zh-CN" altLang="en-US" dirty="0" smtClean="0">
                <a:sym typeface="微软雅黑" pitchFamily="34" charset="-122"/>
              </a:rPr>
              <a:t>础 </a:t>
            </a:r>
            <a:r>
              <a:rPr lang="en-US" altLang="zh-CN" dirty="0" smtClean="0">
                <a:sym typeface="微软雅黑" pitchFamily="34" charset="-122"/>
              </a:rPr>
              <a:t>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什么是服务器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网页浏览过程分析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如何配置自己的服务器程序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（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WAMP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）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什么是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Ajax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无刷新数据读取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用户注册、在线聊天室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异步、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同步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本章所有程序要跑在容器里！如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Apache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！</a:t>
            </a:r>
            <a:endParaRPr lang="en-US" altLang="zh-CN" sz="2800" dirty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微软雅黑" pitchFamily="34" charset="-122"/>
              </a:rPr>
              <a:t>Ajax</a:t>
            </a:r>
            <a:r>
              <a:rPr lang="zh-CN" altLang="en-US" dirty="0">
                <a:sym typeface="微软雅黑" pitchFamily="34" charset="-122"/>
              </a:rPr>
              <a:t>基</a:t>
            </a:r>
            <a:r>
              <a:rPr lang="zh-CN" altLang="en-US" dirty="0" smtClean="0">
                <a:sym typeface="微软雅黑" pitchFamily="34" charset="-122"/>
              </a:rPr>
              <a:t>础</a:t>
            </a:r>
            <a:r>
              <a:rPr lang="en-US" altLang="zh-CN" dirty="0">
                <a:sym typeface="微软雅黑" pitchFamily="34" charset="-122"/>
              </a:rPr>
              <a:t> </a:t>
            </a:r>
            <a:r>
              <a:rPr lang="en-US" altLang="zh-CN" dirty="0" smtClean="0">
                <a:sym typeface="微软雅黑" pitchFamily="34" charset="-122"/>
              </a:rPr>
              <a:t>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使用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Ajax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基础：请求并显示静态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TXT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文件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字符集编码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缓存、阻止缓存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动态数据：请求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JS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（或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json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）文件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eval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的使用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创建元素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局部刷新：请求并显示部分网页文件</a:t>
            </a:r>
          </a:p>
        </p:txBody>
      </p:sp>
    </p:spTree>
    <p:extLst>
      <p:ext uri="{BB962C8B-B14F-4D97-AF65-F5344CB8AC3E}">
        <p14:creationId xmlns:p14="http://schemas.microsoft.com/office/powerpoint/2010/main" val="55802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微软雅黑" pitchFamily="34" charset="-122"/>
              </a:rPr>
              <a:t>Ajax</a:t>
            </a:r>
            <a:r>
              <a:rPr lang="zh-CN" altLang="en-US" dirty="0">
                <a:sym typeface="微软雅黑" pitchFamily="34" charset="-122"/>
              </a:rPr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HTTP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请求方法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GET——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用于获取数据（如：浏览帖子）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POST——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用于上传数据（如：用户注册）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GET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POST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的区别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get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是在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url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里传数据：安全性、容量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缓存</a:t>
            </a:r>
          </a:p>
        </p:txBody>
      </p:sp>
    </p:spTree>
    <p:extLst>
      <p:ext uri="{BB962C8B-B14F-4D97-AF65-F5344CB8AC3E}">
        <p14:creationId xmlns:p14="http://schemas.microsoft.com/office/powerpoint/2010/main" val="278989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139</Words>
  <Application>Microsoft Office PowerPoint</Application>
  <PresentationFormat>全屏显示(4:3)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Wingdings</vt:lpstr>
      <vt:lpstr>Office 主题</vt:lpstr>
      <vt:lpstr>AJAX基础</vt:lpstr>
      <vt:lpstr>Ajax基础 - 1</vt:lpstr>
      <vt:lpstr>Ajax基础 - 2</vt:lpstr>
      <vt:lpstr>Ajax原理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THE</cp:lastModifiedBy>
  <cp:revision>212</cp:revision>
  <dcterms:created xsi:type="dcterms:W3CDTF">2012-07-16T03:23:24Z</dcterms:created>
  <dcterms:modified xsi:type="dcterms:W3CDTF">2015-12-17T06:15:23Z</dcterms:modified>
  <cp:category>课件</cp:category>
</cp:coreProperties>
</file>