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2" d="100"/>
          <a:sy n="72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AJAX</a:t>
            </a:r>
            <a:r>
              <a:rPr lang="zh-CN" altLang="en-US" dirty="0" smtClean="0">
                <a:solidFill>
                  <a:schemeClr val="bg1"/>
                </a:solidFill>
              </a:rPr>
              <a:t>中级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编写</a:t>
            </a:r>
            <a:r>
              <a:rPr lang="en-US" altLang="zh-CN" dirty="0" smtClean="0">
                <a:sym typeface="微软雅黑" pitchFamily="34" charset="-122"/>
              </a:rPr>
              <a:t>Ajax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创建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Ajax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ActiveXObject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("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Microsoft.XMLHTTP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")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XMLHttpRequest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()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连接服务器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open(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文件名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异步传输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同步和异步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发送请求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send()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编写</a:t>
            </a:r>
            <a:r>
              <a:rPr lang="en-US" altLang="zh-CN" dirty="0" smtClean="0">
                <a:sym typeface="微软雅黑" pitchFamily="34" charset="-122"/>
              </a:rPr>
              <a:t>Ajax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请求状态监控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onreadystatechange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readyState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属性：请求状态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0   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（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未初始化）还没有调用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open()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1   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（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载入）已调用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send()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方法，正在发送请求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2   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（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载入完成）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send()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方法完成，已收到全部响应内容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3   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（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解析）正在解析响应内容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4   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（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完成）响应内容解析完成，可以在客户端调用了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status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属性：请求结果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responseText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Ajax</a:t>
            </a:r>
            <a:r>
              <a:rPr lang="zh-CN" altLang="en-US" dirty="0">
                <a:sym typeface="微软雅黑" pitchFamily="34" charset="-122"/>
              </a:rPr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数据类型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什么叫数据类型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英语、中文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XML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字符集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所有文件字符集相同</a:t>
            </a:r>
          </a:p>
        </p:txBody>
      </p:sp>
    </p:spTree>
    <p:extLst>
      <p:ext uri="{BB962C8B-B14F-4D97-AF65-F5344CB8AC3E}">
        <p14:creationId xmlns:p14="http://schemas.microsoft.com/office/powerpoint/2010/main" val="25733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131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Wingdings</vt:lpstr>
      <vt:lpstr>Office 主题</vt:lpstr>
      <vt:lpstr>AJAX中级</vt:lpstr>
      <vt:lpstr>编写Ajax - 1</vt:lpstr>
      <vt:lpstr>编写Ajax - 2</vt:lpstr>
      <vt:lpstr>Ajax数据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THE</cp:lastModifiedBy>
  <cp:revision>220</cp:revision>
  <dcterms:created xsi:type="dcterms:W3CDTF">2012-07-16T03:23:24Z</dcterms:created>
  <dcterms:modified xsi:type="dcterms:W3CDTF">2015-12-17T06:21:18Z</dcterms:modified>
  <cp:category>课件</cp:category>
</cp:coreProperties>
</file>