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>
      <p:cViewPr varScale="1">
        <p:scale>
          <a:sx n="72" d="100"/>
          <a:sy n="72" d="100"/>
        </p:scale>
        <p:origin x="13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82979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JS</a:t>
            </a:r>
            <a:r>
              <a:rPr lang="zh-CN" altLang="en-US" smtClean="0">
                <a:solidFill>
                  <a:schemeClr val="bg1"/>
                </a:solidFill>
              </a:rPr>
              <a:t>面向对象基础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什么是面向对象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什么是对象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什么是收音机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对象是一个整体，对外提供一些操作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什么是面向对象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使用对象时，只关注对象提供的功能，不关注其内部细节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比如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JQuery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面向对象是一种通用思想，并非只有编程中能用，任何事情都可以用</a:t>
            </a:r>
          </a:p>
        </p:txBody>
      </p:sp>
    </p:spTree>
    <p:extLst>
      <p:ext uri="{BB962C8B-B14F-4D97-AF65-F5344CB8AC3E}">
        <p14:creationId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微软雅黑" pitchFamily="34" charset="-122"/>
              </a:rPr>
              <a:t>JS</a:t>
            </a:r>
            <a:r>
              <a:rPr lang="zh-CN" altLang="en-US" dirty="0">
                <a:sym typeface="微软雅黑" pitchFamily="34" charset="-122"/>
              </a:rPr>
              <a:t>中的面向对象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面向对象编程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(OOP)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的特点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抽象：抓住核心问题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封装：不考虑内部实现，只考虑功能使用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继承：从已有对象上，继承出新的对象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多重继承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多态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对象的组成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方法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函数：过程、动态的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属性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变量：状态、静态的</a:t>
            </a:r>
          </a:p>
        </p:txBody>
      </p:sp>
    </p:spTree>
    <p:extLst>
      <p:ext uri="{BB962C8B-B14F-4D97-AF65-F5344CB8AC3E}">
        <p14:creationId xmlns:p14="http://schemas.microsoft.com/office/powerpoint/2010/main" val="346904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第一个面向对象程序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为对象添加方法和属性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this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详解，事件处理中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this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的本质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window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this——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函数属于谁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不能在系统对象中随意附加方法、属性，否则会覆盖已有方法、属性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object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23857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工厂方式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什么是工厂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原料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加工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出厂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工厂方式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用构造函数创建一个类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什么是类、对象（实例）：模具和零件</a:t>
            </a:r>
          </a:p>
        </p:txBody>
      </p:sp>
    </p:spTree>
    <p:extLst>
      <p:ext uri="{BB962C8B-B14F-4D97-AF65-F5344CB8AC3E}">
        <p14:creationId xmlns:p14="http://schemas.microsoft.com/office/powerpoint/2010/main" val="398307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工厂方式的问题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问题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没有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new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函数重复定义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加上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new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偷偷做了两件事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替你创建了一个空白对象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替你返回了这个对象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new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和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191035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原型</a:t>
            </a:r>
            <a:r>
              <a:rPr lang="en-US" altLang="zh-CN" dirty="0">
                <a:sym typeface="微软雅黑" pitchFamily="34" charset="-122"/>
              </a:rPr>
              <a:t>——prototype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什么是原型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原型是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class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，修改他可以影响一类元素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在已有对象中加入自己的属性、方法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原型修改对已有对象的影响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为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Array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添加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sum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方法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给对象添加方法，类似于行间样式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给原型添加方法，类似于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class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原型的小缺陷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无法限制覆盖</a:t>
            </a:r>
          </a:p>
        </p:txBody>
      </p:sp>
    </p:spTree>
    <p:extLst>
      <p:ext uri="{BB962C8B-B14F-4D97-AF65-F5344CB8AC3E}">
        <p14:creationId xmlns:p14="http://schemas.microsoft.com/office/powerpoint/2010/main" val="50773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流行的面向对象编写方式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用混合方式构造对象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混合的的构造函数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/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原型方式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Mixed Constructor Function/Prototype Method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原则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构造函数：加属性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原型：加方法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对象命名规范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类名首字母大写</a:t>
            </a:r>
          </a:p>
        </p:txBody>
      </p:sp>
    </p:spTree>
    <p:extLst>
      <p:ext uri="{BB962C8B-B14F-4D97-AF65-F5344CB8AC3E}">
        <p14:creationId xmlns:p14="http://schemas.microsoft.com/office/powerpoint/2010/main" val="277016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336</Words>
  <Application>Microsoft Office PowerPoint</Application>
  <PresentationFormat>全屏显示(4:3)</PresentationFormat>
  <Paragraphs>62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Wingdings</vt:lpstr>
      <vt:lpstr>Office 主题</vt:lpstr>
      <vt:lpstr>JS面向对象基础</vt:lpstr>
      <vt:lpstr>什么是面向对象</vt:lpstr>
      <vt:lpstr>JS中的面向对象</vt:lpstr>
      <vt:lpstr>第一个面向对象程序</vt:lpstr>
      <vt:lpstr>工厂方式</vt:lpstr>
      <vt:lpstr>工厂方式的问题</vt:lpstr>
      <vt:lpstr>原型——prototype</vt:lpstr>
      <vt:lpstr>流行的面向对象编写方式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THE</cp:lastModifiedBy>
  <cp:revision>227</cp:revision>
  <dcterms:created xsi:type="dcterms:W3CDTF">2012-07-16T03:23:24Z</dcterms:created>
  <dcterms:modified xsi:type="dcterms:W3CDTF">2015-12-17T06:34:22Z</dcterms:modified>
  <cp:category>课件</cp:category>
</cp:coreProperties>
</file>