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2" d="100"/>
          <a:sy n="72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面向对象高级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sym typeface="微软雅黑" pitchFamily="34" charset="-122"/>
              </a:rPr>
              <a:t>Json</a:t>
            </a:r>
            <a:r>
              <a:rPr lang="zh-CN" altLang="en-US" dirty="0">
                <a:sym typeface="微软雅黑" pitchFamily="34" charset="-122"/>
              </a:rPr>
              <a:t>方式的面向对象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把方法包在一个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有人管他叫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命名空间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在公司里，把同一类方法，包在一起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拖拽和继承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面向对象的拖拽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改写原有拖拽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对象的继承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什么是继承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在原有类的基础上，略作修改，得到一个新的类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不影响原有类的功能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instanceof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运算符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查看对象是否是某个类的实例</a:t>
            </a:r>
          </a:p>
        </p:txBody>
      </p:sp>
    </p:spTree>
    <p:extLst>
      <p:ext uri="{BB962C8B-B14F-4D97-AF65-F5344CB8AC3E}">
        <p14:creationId xmlns:p14="http://schemas.microsoft.com/office/powerpoint/2010/main" val="18633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使用继承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限制范围的拖拽类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构造函数伪装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属性的继承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原理：欺骗构造函数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call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原型链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方法的继承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原理：复制方法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覆盖原型和方法复制</a:t>
            </a:r>
          </a:p>
        </p:txBody>
      </p:sp>
    </p:spTree>
    <p:extLst>
      <p:ext uri="{BB962C8B-B14F-4D97-AF65-F5344CB8AC3E}">
        <p14:creationId xmlns:p14="http://schemas.microsoft.com/office/powerpoint/2010/main" val="25306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系统对象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本地对象（非静态对象）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什么是本地对象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常用对象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Object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Function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Array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String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Boolean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Number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Date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RegExp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Error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内置对象（静态对象）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什么是本地对象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Global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Math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宿主对象（由浏览器提供的对象）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BOM</a:t>
            </a:r>
          </a:p>
        </p:txBody>
      </p:sp>
    </p:spTree>
    <p:extLst>
      <p:ext uri="{BB962C8B-B14F-4D97-AF65-F5344CB8AC3E}">
        <p14:creationId xmlns:p14="http://schemas.microsoft.com/office/powerpoint/2010/main" val="12799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177</Words>
  <Application>Microsoft Office PowerPoint</Application>
  <PresentationFormat>全屏显示(4:3)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Wingdings</vt:lpstr>
      <vt:lpstr>Office 主题</vt:lpstr>
      <vt:lpstr>JS面向对象高级</vt:lpstr>
      <vt:lpstr>Json方式的面向对象</vt:lpstr>
      <vt:lpstr>拖拽和继承</vt:lpstr>
      <vt:lpstr>使用继承</vt:lpstr>
      <vt:lpstr>系统对象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215</cp:revision>
  <dcterms:created xsi:type="dcterms:W3CDTF">2012-07-16T03:23:24Z</dcterms:created>
  <dcterms:modified xsi:type="dcterms:W3CDTF">2015-12-17T06:40:14Z</dcterms:modified>
  <cp:category>课件</cp:category>
</cp:coreProperties>
</file>