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</a:rPr>
              <a:t>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BOM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打开、关闭窗口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open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蓝色理想运行代码功能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close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关闭时提示问题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常用属性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window.navigator.userAgent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window.location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尺寸及坐标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窗口尺寸、工作区尺寸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可视区尺寸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document.documentElement.clientWidth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document.documentElement.clientHeight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滚动距离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document.body.scrollTop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document.documentElement.scrollTop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常用方法和事件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系统对话框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警告框：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alert(“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内容”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，没有返回值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选择框：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confirm(“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提问的内容”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，返回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boolean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输入框：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prompt()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，返回字符串或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null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window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对象常用事件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onload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onscroll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onresize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例子：回到顶部按钮、侧边栏广告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闪烁问题</a:t>
            </a:r>
          </a:p>
        </p:txBody>
      </p:sp>
    </p:spTree>
    <p:extLst>
      <p:ext uri="{BB962C8B-B14F-4D97-AF65-F5344CB8AC3E}">
        <p14:creationId xmlns:p14="http://schemas.microsoft.com/office/powerpoint/2010/main" val="32519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98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Wingdings</vt:lpstr>
      <vt:lpstr>Office 主题</vt:lpstr>
      <vt:lpstr>BOM应用</vt:lpstr>
      <vt:lpstr>BOM基础</vt:lpstr>
      <vt:lpstr>尺寸及坐标</vt:lpstr>
      <vt:lpstr>常用方法和事件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203</cp:revision>
  <dcterms:created xsi:type="dcterms:W3CDTF">2012-07-16T03:23:24Z</dcterms:created>
  <dcterms:modified xsi:type="dcterms:W3CDTF">2015-12-17T07:03:46Z</dcterms:modified>
  <cp:category>课件</cp:category>
</cp:coreProperties>
</file>