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78" r:id="rId3"/>
    <p:sldId id="283" r:id="rId4"/>
    <p:sldId id="279" r:id="rId5"/>
    <p:sldId id="28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117" d="100"/>
          <a:sy n="117" d="100"/>
        </p:scale>
        <p:origin x="9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DOM</a:t>
            </a:r>
            <a:r>
              <a:rPr lang="zh-CN" altLang="en-US" dirty="0" smtClean="0">
                <a:solidFill>
                  <a:schemeClr val="bg1"/>
                </a:solidFill>
              </a:rPr>
              <a:t>基础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DOM</a:t>
            </a:r>
            <a:r>
              <a:rPr lang="zh-CN" altLang="en-US" dirty="0">
                <a:sym typeface="微软雅黑" pitchFamily="34" charset="-122"/>
              </a:rPr>
              <a:t>基</a:t>
            </a:r>
            <a:r>
              <a:rPr lang="zh-CN" altLang="en-US" dirty="0" smtClean="0">
                <a:sym typeface="微软雅黑" pitchFamily="34" charset="-122"/>
              </a:rPr>
              <a:t>础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en-US" altLang="zh-CN" dirty="0" smtClean="0">
                <a:sym typeface="微软雅黑" pitchFamily="34" charset="-122"/>
              </a:rPr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基础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什么是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浏览器支持情况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节点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childNodes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	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nodeType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获取子节点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children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parentNode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例子：点击链接，隐藏整个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li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offsetParent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例子：获取元素在页面上的实际位置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DOM</a:t>
            </a:r>
            <a:r>
              <a:rPr lang="zh-CN" altLang="en-US" dirty="0">
                <a:sym typeface="微软雅黑" pitchFamily="34" charset="-122"/>
              </a:rPr>
              <a:t>基</a:t>
            </a:r>
            <a:r>
              <a:rPr lang="zh-CN" altLang="en-US" dirty="0" smtClean="0">
                <a:sym typeface="微软雅黑" pitchFamily="34" charset="-122"/>
              </a:rPr>
              <a:t>础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en-US" altLang="zh-CN" dirty="0" smtClean="0">
                <a:sym typeface="微软雅黑" pitchFamily="34" charset="-122"/>
              </a:rPr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节点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(2)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首尾子节点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有兼容性问题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firstChild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firstElementChild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 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lastChild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lastElementChild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兄弟节点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有兼容性问题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nextSibling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nextElementSibling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previousSibling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previousElementSibling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8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操纵元素属性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元素属性操作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第一种：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oDiv.style.display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=“block”;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第二种：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oDiv.style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[“display”]=“block”;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第三种：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式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方式操作元素属性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获取：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getAttribute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名称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设置：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setAttribute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名称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值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删除：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removeAttribute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名称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43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DOM</a:t>
            </a:r>
            <a:r>
              <a:rPr lang="zh-CN" altLang="en-US" dirty="0">
                <a:sym typeface="微软雅黑" pitchFamily="34" charset="-122"/>
              </a:rPr>
              <a:t>元素灵活查找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用</a:t>
            </a:r>
            <a:r>
              <a:rPr lang="en-US" altLang="zh-CN" sz="2800" dirty="0" err="1">
                <a:solidFill>
                  <a:srgbClr val="3F3F3F"/>
                </a:solidFill>
                <a:sym typeface="微软雅黑" pitchFamily="34" charset="-122"/>
              </a:rPr>
              <a:t>className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选择元素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如何用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className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选择元素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选出所有元素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通过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className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条件筛选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封装成函数</a:t>
            </a:r>
          </a:p>
        </p:txBody>
      </p:sp>
    </p:spTree>
    <p:extLst>
      <p:ext uri="{BB962C8B-B14F-4D97-AF65-F5344CB8AC3E}">
        <p14:creationId xmlns:p14="http://schemas.microsoft.com/office/powerpoint/2010/main" val="21567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124</Words>
  <Application>Microsoft Office PowerPoint</Application>
  <PresentationFormat>全屏显示(4:3)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Wingdings</vt:lpstr>
      <vt:lpstr>Office 主题</vt:lpstr>
      <vt:lpstr>DOM基础</vt:lpstr>
      <vt:lpstr>DOM基础 - 1</vt:lpstr>
      <vt:lpstr>DOM基础 - 2</vt:lpstr>
      <vt:lpstr>操纵元素属性</vt:lpstr>
      <vt:lpstr>DOM元素灵活查找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THE</cp:lastModifiedBy>
  <cp:revision>209</cp:revision>
  <dcterms:created xsi:type="dcterms:W3CDTF">2012-07-16T03:23:24Z</dcterms:created>
  <dcterms:modified xsi:type="dcterms:W3CDTF">2015-12-11T02:20:56Z</dcterms:modified>
  <cp:category>课件</cp:category>
</cp:coreProperties>
</file>