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78" r:id="rId3"/>
    <p:sldId id="28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117" d="100"/>
          <a:sy n="117" d="100"/>
        </p:scale>
        <p:origin x="9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685800" y="3014105"/>
            <a:ext cx="7772400" cy="8297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849CA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DOM</a:t>
            </a:r>
            <a:r>
              <a:rPr lang="zh-CN" altLang="en-US" dirty="0">
                <a:solidFill>
                  <a:schemeClr val="bg1"/>
                </a:solidFill>
              </a:rPr>
              <a:t>操作应用</a:t>
            </a: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创建、插入和删除元素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创建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createElement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标签名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创建一个节点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appendChild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追加一个节点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例子：为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插入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插入元素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insertBefore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原有节点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在已有元素前插入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例子：倒序插入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删除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removeChild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删除一个节点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例子：删除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文档碎片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文档碎片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文档碎片可以提高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操作性能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理论上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文档碎片原理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document.createDocumentFragment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40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创建、插入和删除元素</vt:lpstr>
      <vt:lpstr>文档碎片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204</cp:revision>
  <dcterms:created xsi:type="dcterms:W3CDTF">2012-07-16T03:23:24Z</dcterms:created>
  <dcterms:modified xsi:type="dcterms:W3CDTF">2015-12-11T02:34:49Z</dcterms:modified>
  <cp:category>课件</cp:category>
</cp:coreProperties>
</file>