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7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80" r:id="rId15"/>
    <p:sldId id="286" r:id="rId16"/>
    <p:sldId id="287" r:id="rId17"/>
    <p:sldId id="288" r:id="rId18"/>
    <p:sldId id="284" r:id="rId19"/>
    <p:sldId id="285" r:id="rId20"/>
    <p:sldId id="281" r:id="rId21"/>
    <p:sldId id="283" r:id="rId22"/>
    <p:sldId id="289" r:id="rId23"/>
    <p:sldId id="268" r:id="rId24"/>
    <p:sldId id="264" r:id="rId25"/>
    <p:sldId id="267" r:id="rId26"/>
    <p:sldId id="265" r:id="rId27"/>
    <p:sldId id="266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24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BC33-D6F4-47BD-A51C-6A5C7B866668}" type="datetimeFigureOut">
              <a:rPr lang="nl-BE" smtClean="0"/>
              <a:t>12/06/2016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F01-1147-4FB1-9BA1-AB4CBB8A87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4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00C1-8A3F-4B8C-8C10-49A6D57EE2C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6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" y="5876246"/>
            <a:ext cx="753532" cy="73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Agile: scrum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49995" y="4272449"/>
            <a:ext cx="9532405" cy="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mtClean="0"/>
              <a:t>Agile: scrum</a:t>
            </a:r>
            <a:endParaRPr lang="nl-BE" dirty="0"/>
          </a:p>
        </p:txBody>
      </p:sp>
      <p:pic>
        <p:nvPicPr>
          <p:cNvPr id="8" name="Picture 2" descr="http://www.scrumarabia.com/rimages/punto.media/U1/3b9b67e2b520a8cf2ceee03547137cf8616ecf4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1" y="1384786"/>
            <a:ext cx="7943670" cy="47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code standaard</a:t>
            </a:r>
          </a:p>
          <a:p>
            <a:r>
              <a:rPr lang="en-US" dirty="0" smtClean="0"/>
              <a:t>Project</a:t>
            </a:r>
            <a:r>
              <a:rPr lang="nl-BE" dirty="0" smtClean="0"/>
              <a:t>risico’s</a:t>
            </a:r>
            <a:r>
              <a:rPr lang="en-US" dirty="0" smtClean="0"/>
              <a:t> &amp; </a:t>
            </a:r>
            <a:r>
              <a:rPr lang="nl-BE" dirty="0" smtClean="0"/>
              <a:t>acties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Planning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9" y="4157932"/>
            <a:ext cx="7165344" cy="17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FIT criteria: 7 testmomenten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26" y="2327334"/>
            <a:ext cx="5861559" cy="37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 choices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Java</a:t>
            </a:r>
            <a:endParaRPr lang="nl-BE" dirty="0"/>
          </a:p>
          <a:p>
            <a:pPr lvl="0"/>
            <a:r>
              <a:rPr lang="en-US" dirty="0" smtClean="0"/>
              <a:t>Spring</a:t>
            </a:r>
            <a:endParaRPr lang="en-US" dirty="0"/>
          </a:p>
          <a:p>
            <a:pPr lvl="0"/>
            <a:r>
              <a:rPr lang="en-US" dirty="0" smtClean="0"/>
              <a:t>Spring Boot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Java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Spring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boot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Spring boot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Korte uitleg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err="1" smtClean="0"/>
              <a:t>AngularJs</a:t>
            </a:r>
            <a:endParaRPr lang="en-US" dirty="0"/>
          </a:p>
          <a:p>
            <a:pPr lvl="0"/>
            <a:r>
              <a:rPr lang="en-US" dirty="0" smtClean="0"/>
              <a:t>Twitter Bootstrap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bower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</a:t>
            </a:r>
            <a:r>
              <a:rPr lang="en-GB" dirty="0" err="1" smtClean="0"/>
              <a:t>uitleg</a:t>
            </a:r>
            <a:r>
              <a:rPr lang="en-GB" dirty="0" smtClean="0"/>
              <a:t> AngularJS.. </a:t>
            </a:r>
            <a:r>
              <a:rPr lang="en-GB" dirty="0" err="1" smtClean="0"/>
              <a:t>todo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</a:t>
            </a:r>
            <a:r>
              <a:rPr lang="en-GB" dirty="0" err="1" smtClean="0"/>
              <a:t>uitleg</a:t>
            </a:r>
            <a:r>
              <a:rPr lang="en-GB" dirty="0" smtClean="0"/>
              <a:t> Bootstrap.. </a:t>
            </a:r>
            <a:r>
              <a:rPr lang="en-GB" dirty="0" err="1" smtClean="0"/>
              <a:t>todo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AngularJS en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Kort woordje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Taken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Doel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325" y="2023537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Webapplicatie</a:t>
            </a:r>
            <a:endParaRPr lang="nl-BE" dirty="0" smtClean="0"/>
          </a:p>
          <a:p>
            <a:pPr lvl="0"/>
            <a:r>
              <a:rPr lang="nl-BE" dirty="0" smtClean="0"/>
              <a:t>Veilig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dirty="0" smtClean="0"/>
              <a:t>Ontwikkelomgeving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Skype</a:t>
            </a:r>
            <a:endParaRPr lang="nl-BE" dirty="0" smtClean="0"/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884543" y="4446929"/>
            <a:ext cx="2510287" cy="1"/>
          </a:xfrm>
          <a:prstGeom prst="straightConnector1">
            <a:avLst/>
          </a:prstGeom>
          <a:ln w="168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026510"/>
            <a:ext cx="2268448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6" y="2642694"/>
            <a:ext cx="7362375" cy="36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6" y="1542826"/>
            <a:ext cx="5016985" cy="46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228</Words>
  <Application>Microsoft Office PowerPoint</Application>
  <PresentationFormat>Custom</PresentationFormat>
  <Paragraphs>120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Presentatie</vt:lpstr>
      <vt:lpstr>PowerPoint Presentation</vt:lpstr>
      <vt:lpstr>I-Talent-Platform</vt:lpstr>
      <vt:lpstr>Taken</vt:lpstr>
      <vt:lpstr>Doel</vt:lpstr>
      <vt:lpstr>Ontwikkelomgeving</vt:lpstr>
      <vt:lpstr>Application Lifecycle Management</vt:lpstr>
      <vt:lpstr>Requirement specification</vt:lpstr>
      <vt:lpstr>Development</vt:lpstr>
      <vt:lpstr>Testing, deployment &amp; maintenance</vt:lpstr>
      <vt:lpstr>Agile: scrum</vt:lpstr>
      <vt:lpstr>Quality</vt:lpstr>
      <vt:lpstr>Quality</vt:lpstr>
      <vt:lpstr>Back-end choices</vt:lpstr>
      <vt:lpstr>Java </vt:lpstr>
      <vt:lpstr>Spring </vt:lpstr>
      <vt:lpstr>Spring boot </vt:lpstr>
      <vt:lpstr>Security</vt:lpstr>
      <vt:lpstr>Front-end tools</vt:lpstr>
      <vt:lpstr>Bower</vt:lpstr>
      <vt:lpstr>AngularJs</vt:lpstr>
      <vt:lpstr>Twitter Bootstrap</vt:lpstr>
      <vt:lpstr>AngularJS en security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VRFX</cp:lastModifiedBy>
  <cp:revision>129</cp:revision>
  <dcterms:created xsi:type="dcterms:W3CDTF">2014-03-09T17:28:38Z</dcterms:created>
  <dcterms:modified xsi:type="dcterms:W3CDTF">2016-06-12T19:31:57Z</dcterms:modified>
</cp:coreProperties>
</file>