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55" d="100"/>
          <a:sy n="55" d="100"/>
        </p:scale>
        <p:origin x="48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Dennie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err="1" smtClean="0"/>
              <a:t>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err="1"/>
              <a:t>idea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</a:t>
            </a:r>
            <a:r>
              <a:rPr lang="nl-BE" sz="3200" dirty="0" err="1" smtClean="0"/>
              <a:t>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status </a:t>
            </a:r>
            <a:r>
              <a:rPr lang="nl-BE" sz="3200" dirty="0"/>
              <a:t>updates</a:t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finally</a:t>
            </a:r>
            <a:r>
              <a:rPr lang="nl-BE" dirty="0" smtClean="0"/>
              <a:t>…</a:t>
            </a:r>
            <a:r>
              <a:rPr lang="nl-BE" dirty="0" err="1" smtClean="0"/>
              <a:t>coding</a:t>
            </a:r>
            <a:r>
              <a:rPr lang="nl-BE" dirty="0" smtClean="0"/>
              <a:t>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	: Agile</a:t>
            </a:r>
          </a:p>
          <a:p>
            <a:r>
              <a:rPr lang="en-US" dirty="0" smtClean="0"/>
              <a:t>Requirements is a starting point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71</Words>
  <Application>Microsoft Office PowerPoint</Application>
  <PresentationFormat>Breedbeeld</PresentationFormat>
  <Paragraphs>46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Presentatie</vt:lpstr>
      <vt:lpstr>PowerPoint-presentatie</vt:lpstr>
      <vt:lpstr>I-Talent Platform</vt:lpstr>
      <vt:lpstr>I-Talent Platform</vt:lpstr>
      <vt:lpstr>I-Talent Platform</vt:lpstr>
      <vt:lpstr>I-Talent Platform</vt:lpstr>
      <vt:lpstr>I-Talent Platform</vt:lpstr>
      <vt:lpstr>Reflection</vt:lpstr>
      <vt:lpstr>Reflection</vt:lpstr>
      <vt:lpstr>PowerPoint-presentatie</vt:lpstr>
      <vt:lpstr>PowerPoint-presentatie</vt:lpstr>
      <vt:lpstr>TODO: Dennie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arjen</cp:lastModifiedBy>
  <cp:revision>69</cp:revision>
  <dcterms:created xsi:type="dcterms:W3CDTF">2014-03-09T17:28:38Z</dcterms:created>
  <dcterms:modified xsi:type="dcterms:W3CDTF">2016-05-09T18:45:29Z</dcterms:modified>
</cp:coreProperties>
</file>