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230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8" r:id="rId7"/>
    <p:sldId id="264" r:id="rId8"/>
    <p:sldId id="267" r:id="rId9"/>
    <p:sldId id="265" r:id="rId10"/>
    <p:sldId id="266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5324" autoAdjust="0"/>
  </p:normalViewPr>
  <p:slideViewPr>
    <p:cSldViewPr snapToGrid="0">
      <p:cViewPr varScale="1">
        <p:scale>
          <a:sx n="89" d="100"/>
          <a:sy n="89" d="100"/>
        </p:scale>
        <p:origin x="-612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4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beeld_geselecteer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167" y="3373438"/>
            <a:ext cx="511810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Afbeelding 8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4" y="390526"/>
            <a:ext cx="1894417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kstvak 5"/>
          <p:cNvSpPr txBox="1">
            <a:spLocks noChangeArrowheads="1"/>
          </p:cNvSpPr>
          <p:nvPr userDrawn="1"/>
        </p:nvSpPr>
        <p:spPr bwMode="auto">
          <a:xfrm>
            <a:off x="723900" y="6057900"/>
            <a:ext cx="6927851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1200" smtClean="0">
                <a:solidFill>
                  <a:prstClr val="black"/>
                </a:solidFill>
                <a:cs typeface="Arial" panose="020B0604020202020204" pitchFamily="34" charset="0"/>
              </a:rPr>
              <a:t>Hogeschool PXL – Elfde-Liniestraat 24 – B-3500 Hasselt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1200" smtClean="0">
                <a:solidFill>
                  <a:prstClr val="black"/>
                </a:solidFill>
                <a:cs typeface="Arial" panose="020B0604020202020204" pitchFamily="34" charset="0"/>
              </a:rPr>
              <a:t>www.pxl.be - www.pxl.be/facebook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nl-NL" sz="1800" smtClea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pic>
        <p:nvPicPr>
          <p:cNvPr id="7" name="Afbeelding 10" descr="dehogeschoolmethetnetwerk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18" y="5543550"/>
            <a:ext cx="3966633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8264" y="1903518"/>
            <a:ext cx="10363200" cy="1470025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722989" y="3876249"/>
            <a:ext cx="6409503" cy="1137302"/>
          </a:xfrm>
        </p:spPr>
        <p:txBody>
          <a:bodyPr/>
          <a:lstStyle>
            <a:lvl1pPr marL="0" indent="0" algn="l">
              <a:buNone/>
              <a:defRPr b="1">
                <a:solidFill>
                  <a:srgbClr val="58A61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15433" y="6399214"/>
            <a:ext cx="168698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B6CF2E2-97D6-4D84-9BE3-FDB723D5E06D}" type="datetime1">
              <a:rPr lang="nl-NL">
                <a:solidFill>
                  <a:prstClr val="black"/>
                </a:solidFill>
              </a:rPr>
              <a:pPr>
                <a:defRPr/>
              </a:pPr>
              <a:t>9-5-2016</a:t>
            </a:fld>
            <a:endParaRPr lang="nl-NL" dirty="0">
              <a:solidFill>
                <a:prstClr val="black"/>
              </a:solidFill>
            </a:endParaRP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4309533" y="6399214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F74DA4A-5401-4EBA-9566-BA9334B1CB09}" type="slidenum">
              <a:rPr lang="nl-NL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2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2707AB7-4AFC-45C6-BB92-F119BCA40458}" type="datetime1">
              <a:rPr lang="nl-NL"/>
              <a:pPr>
                <a:defRPr/>
              </a:pPr>
              <a:t>9-5-2016</a:t>
            </a:fld>
            <a:endParaRPr lang="nl-NL" dirty="0"/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CA72DB7-B51A-47D6-B282-824F305E20E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59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53229-2B3C-43E0-913B-DA1EDAA441E5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94FA-44BC-4F43-9373-3F8E7EAA141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1185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07AB3-D2C1-4D27-BD63-08556320EFCC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955A2-2412-4E9A-938E-774A3C0BFE9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950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32970-A1AA-4867-A8A8-47D8A81993A3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BCED3-7F4A-40F1-85DA-02B4B5A6818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086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beeldslog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617" y="0"/>
            <a:ext cx="7213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59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DF62399-820E-4353-8C19-BE790CAE25F8}" type="datetime1">
              <a:rPr lang="nl-NL"/>
              <a:pPr>
                <a:defRPr/>
              </a:pPr>
              <a:t>9-5-2016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8CA583A-7770-43B5-9C9A-39D1C0C8EF9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915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D0FCD-469D-4A32-A548-FB024E60FE5A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04DDB-FC51-49D7-8EE0-754B1F12759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877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E1A1F-E65F-4658-B325-306255AD9067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73945-7F5B-440D-839F-B74526FECA1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820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4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C12CC-ACA5-458B-B999-4BB99852FA01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CAED2-FB1E-40E2-ADD0-1CBAC506359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676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2FBC7-F701-4C01-8EE6-A76C866B11A6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325B3-411F-430C-9A52-432198C9EF9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59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313E2-6960-4988-BC6C-3FAFB41FC330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25735-9760-4872-A464-20D0A5E7DE0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177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Titelstijl van model bewerken</a:t>
            </a:r>
            <a:endParaRPr lang="nl-NL" smtClean="0"/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767418" y="6356351"/>
            <a:ext cx="1686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BF0CC74D-649F-4217-A7AD-0E51E106ED87}" type="datetime1">
              <a:rPr lang="nl-NL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958DAC48-504A-4CE8-871A-E5FB83774175}" type="slidenum">
              <a:rPr lang="nl-NL" smtClean="0">
                <a:cs typeface="Arial" panose="020B0604020202020204" pitchFamily="34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cs typeface="Arial" panose="020B0604020202020204" pitchFamily="34" charset="0"/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0" y="6681789"/>
            <a:ext cx="12192000" cy="180975"/>
          </a:xfrm>
          <a:prstGeom prst="rect">
            <a:avLst/>
          </a:prstGeom>
          <a:solidFill>
            <a:srgbClr val="58A6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nl-NL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96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58A618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ijdelijke aanduiding voor dianumm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B1790D-AF6E-46DA-8F25-A89491858194}" type="slidenum">
              <a:rPr lang="nl-NL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nl-NL" sz="1200">
              <a:solidFill>
                <a:srgbClr val="898989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183802" y="159661"/>
            <a:ext cx="7470772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58A618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9pPr>
          </a:lstStyle>
          <a:p>
            <a:r>
              <a:rPr lang="nl-BE" dirty="0" smtClean="0"/>
              <a:t>IT Project</a:t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sz="2800" dirty="0" smtClean="0">
                <a:solidFill>
                  <a:schemeClr val="tx1"/>
                </a:solidFill>
              </a:rPr>
              <a:t>Team 1</a:t>
            </a:r>
            <a:r>
              <a:rPr lang="nl-BE" sz="2800" u="sng" dirty="0" smtClean="0">
                <a:solidFill>
                  <a:schemeClr val="tx1"/>
                </a:solidFill>
              </a:rPr>
              <a:t/>
            </a:r>
            <a:br>
              <a:rPr lang="nl-BE" sz="2800" u="sng" dirty="0" smtClean="0">
                <a:solidFill>
                  <a:schemeClr val="tx1"/>
                </a:solidFill>
              </a:rPr>
            </a:br>
            <a:r>
              <a:rPr lang="nl-BE" sz="2800" u="sng" dirty="0" smtClean="0">
                <a:solidFill>
                  <a:schemeClr val="tx1"/>
                </a:solidFill>
              </a:rPr>
              <a:t/>
            </a:r>
            <a:br>
              <a:rPr lang="nl-BE" sz="2800" u="sng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Arjen Schuurman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Dennie Grondelaers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Jesse Vranken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Niek Vandael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Academiejaar 2015-2016</a:t>
            </a:r>
            <a:endParaRPr lang="nl-B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27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10</a:t>
            </a:fld>
            <a:endParaRPr lang="nl-NL"/>
          </a:p>
        </p:txBody>
      </p:sp>
      <p:pic>
        <p:nvPicPr>
          <p:cNvPr id="2052" name="Picture 4" descr="http://www.ljplus.ru/img4/a/s/asolntsev/eclipse_vs_idea_e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22" y="2667001"/>
            <a:ext cx="5281398" cy="142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Afbeeldingsresultaat voor learning cur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1032" name="Picture 8" descr="https://upload.wikimedia.org/wikipedia/commons/f/f2/Alanf777_Lcd_fig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987" y="1890585"/>
            <a:ext cx="5781013" cy="385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63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would </a:t>
            </a:r>
            <a:r>
              <a:rPr lang="en-US" dirty="0" smtClean="0"/>
              <a:t>keep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7346" y="1858384"/>
            <a:ext cx="6329082" cy="2681343"/>
          </a:xfrm>
        </p:spPr>
        <p:txBody>
          <a:bodyPr/>
          <a:lstStyle/>
          <a:p>
            <a:r>
              <a:rPr lang="en-US" dirty="0"/>
              <a:t>Daily </a:t>
            </a:r>
            <a:r>
              <a:rPr lang="en-US" dirty="0" smtClean="0"/>
              <a:t>communication</a:t>
            </a:r>
          </a:p>
          <a:p>
            <a:r>
              <a:rPr lang="en-US" dirty="0" smtClean="0"/>
              <a:t>Open Source Technologies</a:t>
            </a:r>
          </a:p>
          <a:p>
            <a:r>
              <a:rPr lang="en-US" dirty="0" smtClean="0"/>
              <a:t>Build- </a:t>
            </a:r>
            <a:r>
              <a:rPr lang="en-US" dirty="0"/>
              <a:t>and </a:t>
            </a:r>
            <a:r>
              <a:rPr lang="en-US" dirty="0" smtClean="0"/>
              <a:t>Deploy Processes</a:t>
            </a:r>
          </a:p>
          <a:p>
            <a:r>
              <a:rPr lang="en-US" dirty="0"/>
              <a:t>Planning </a:t>
            </a:r>
            <a:r>
              <a:rPr lang="en-US" dirty="0" smtClean="0"/>
              <a:t>Tools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513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would </a:t>
            </a:r>
            <a:r>
              <a:rPr lang="en-US" dirty="0" smtClean="0"/>
              <a:t>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922" y="2138083"/>
            <a:ext cx="6329082" cy="2681343"/>
          </a:xfrm>
        </p:spPr>
        <p:txBody>
          <a:bodyPr/>
          <a:lstStyle/>
          <a:p>
            <a:r>
              <a:rPr lang="en-US" dirty="0"/>
              <a:t>Getting the </a:t>
            </a:r>
            <a:r>
              <a:rPr lang="en-US" dirty="0" smtClean="0"/>
              <a:t>requirements clear </a:t>
            </a:r>
          </a:p>
          <a:p>
            <a:r>
              <a:rPr lang="en-US" dirty="0" smtClean="0"/>
              <a:t>Plan ahead too much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335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could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922" y="2138083"/>
            <a:ext cx="6329082" cy="2681343"/>
          </a:xfrm>
        </p:spPr>
        <p:txBody>
          <a:bodyPr/>
          <a:lstStyle/>
          <a:p>
            <a:r>
              <a:rPr lang="en-US" dirty="0"/>
              <a:t>More face-to-face </a:t>
            </a:r>
            <a:r>
              <a:rPr lang="en-US" dirty="0" smtClean="0"/>
              <a:t>meetings</a:t>
            </a:r>
          </a:p>
          <a:p>
            <a:r>
              <a:rPr lang="en-US" dirty="0"/>
              <a:t>Create less analysis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789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146" y="2286318"/>
            <a:ext cx="10972800" cy="1143000"/>
          </a:xfrm>
        </p:spPr>
        <p:txBody>
          <a:bodyPr/>
          <a:lstStyle/>
          <a:p>
            <a:r>
              <a:rPr lang="nl-BE" dirty="0" smtClean="0"/>
              <a:t>Questions?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856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19370" y="2150722"/>
            <a:ext cx="60960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Web Application</a:t>
            </a:r>
            <a:endParaRPr lang="nl-BE" sz="3200" dirty="0" smtClean="0"/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Kickstarter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Pitch </a:t>
            </a:r>
            <a:r>
              <a:rPr lang="nl-BE" sz="3200" dirty="0"/>
              <a:t>I</a:t>
            </a:r>
            <a:r>
              <a:rPr lang="nl-BE" sz="3200" dirty="0" smtClean="0"/>
              <a:t>dea </a:t>
            </a:r>
            <a:r>
              <a:rPr lang="nl-BE" sz="3200" dirty="0"/>
              <a:t>with </a:t>
            </a:r>
            <a:r>
              <a:rPr lang="nl-BE" sz="3200" dirty="0" smtClean="0"/>
              <a:t>Media</a:t>
            </a:r>
            <a:endParaRPr lang="nl-BE" sz="3200" dirty="0" smtClean="0"/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L</a:t>
            </a:r>
            <a:r>
              <a:rPr lang="nl-BE" sz="3200" dirty="0" smtClean="0"/>
              <a:t>ike/Subscribe</a:t>
            </a:r>
            <a:endParaRPr lang="nl-BE" sz="3200" dirty="0" smtClean="0"/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/>
              <a:t>S</a:t>
            </a:r>
            <a:r>
              <a:rPr lang="nl-BE" sz="3200" dirty="0" smtClean="0"/>
              <a:t>tatus Updates</a:t>
            </a:r>
            <a:r>
              <a:rPr lang="nl-BE" sz="3200" dirty="0"/>
              <a:t/>
            </a:r>
            <a:br>
              <a:rPr lang="nl-BE" sz="3200" dirty="0"/>
            </a:br>
            <a:r>
              <a:rPr lang="nl-BE" sz="3200" dirty="0"/>
              <a:t>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85770" y="798420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 Platform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32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452" y="339184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 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9042" y="1575012"/>
            <a:ext cx="4176769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/>
              <a:t>Tasks:</a:t>
            </a:r>
          </a:p>
          <a:p>
            <a:pPr lvl="0"/>
            <a:r>
              <a:rPr lang="nl-BE" dirty="0" smtClean="0"/>
              <a:t>Planning</a:t>
            </a:r>
            <a:endParaRPr lang="nl-BE" dirty="0"/>
          </a:p>
          <a:p>
            <a:pPr lvl="0"/>
            <a:r>
              <a:rPr lang="en-US" dirty="0" smtClean="0"/>
              <a:t>Communication</a:t>
            </a:r>
          </a:p>
          <a:p>
            <a:pPr lvl="0"/>
            <a:r>
              <a:rPr lang="en-US" dirty="0" smtClean="0"/>
              <a:t>Analysis</a:t>
            </a:r>
            <a:r>
              <a:rPr lang="en-US" dirty="0"/>
              <a:t>	</a:t>
            </a:r>
            <a:endParaRPr lang="en-US" dirty="0" smtClean="0"/>
          </a:p>
          <a:p>
            <a:pPr lvl="0"/>
            <a:r>
              <a:rPr lang="en-US" dirty="0" smtClean="0"/>
              <a:t>Documentation</a:t>
            </a:r>
            <a:endParaRPr lang="nl-BE" dirty="0"/>
          </a:p>
          <a:p>
            <a:pPr lvl="0"/>
            <a:r>
              <a:rPr lang="en-US" dirty="0"/>
              <a:t>Development	</a:t>
            </a:r>
            <a:endParaRPr lang="en-US" dirty="0" smtClean="0"/>
          </a:p>
          <a:p>
            <a:pPr lvl="0"/>
            <a:r>
              <a:rPr lang="en-US" dirty="0" smtClean="0"/>
              <a:t>Quality Management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9555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421" y="306910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 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083" y="1754596"/>
            <a:ext cx="3898776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/>
              <a:t>Goals:</a:t>
            </a:r>
          </a:p>
          <a:p>
            <a:pPr lvl="0"/>
            <a:r>
              <a:rPr lang="nl-BE" dirty="0" smtClean="0"/>
              <a:t>Web Based</a:t>
            </a:r>
            <a:endParaRPr lang="nl-BE" dirty="0"/>
          </a:p>
          <a:p>
            <a:pPr lvl="0"/>
            <a:r>
              <a:rPr lang="en-US" dirty="0" smtClean="0"/>
              <a:t>Future Proof</a:t>
            </a:r>
          </a:p>
          <a:p>
            <a:pPr lvl="0"/>
            <a:r>
              <a:rPr lang="en-US" dirty="0" smtClean="0"/>
              <a:t>Secure</a:t>
            </a:r>
          </a:p>
          <a:p>
            <a:pPr lvl="0"/>
            <a:r>
              <a:rPr lang="nl-BE" dirty="0" smtClean="0"/>
              <a:t>Single Page</a:t>
            </a:r>
            <a:endParaRPr lang="nl-BE" dirty="0"/>
          </a:p>
          <a:p>
            <a:pPr lvl="0"/>
            <a:r>
              <a:rPr lang="en-US" dirty="0" smtClean="0"/>
              <a:t>Open Source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306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I-Talent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242" y="1600201"/>
            <a:ext cx="7319158" cy="4525963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 smtClean="0"/>
              <a:t>Action:</a:t>
            </a:r>
            <a:endParaRPr lang="en-US" b="1" dirty="0"/>
          </a:p>
          <a:p>
            <a:pPr lvl="0"/>
            <a:r>
              <a:rPr lang="nl-BE" dirty="0" smtClean="0"/>
              <a:t>Brainstorming</a:t>
            </a:r>
            <a:endParaRPr lang="nl-BE" dirty="0"/>
          </a:p>
          <a:p>
            <a:pPr lvl="0"/>
            <a:r>
              <a:rPr lang="en-US" dirty="0" smtClean="0"/>
              <a:t>Meetings</a:t>
            </a:r>
            <a:endParaRPr lang="en-US" dirty="0"/>
          </a:p>
          <a:p>
            <a:pPr lvl="0"/>
            <a:r>
              <a:rPr lang="en-US" dirty="0" smtClean="0"/>
              <a:t>Analysis</a:t>
            </a:r>
            <a:endParaRPr lang="en-US" dirty="0"/>
          </a:p>
          <a:p>
            <a:pPr lvl="0"/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finally</a:t>
            </a:r>
            <a:r>
              <a:rPr lang="nl-BE" dirty="0" smtClean="0"/>
              <a:t>…</a:t>
            </a:r>
            <a:r>
              <a:rPr lang="nl-BE" dirty="0" err="1" smtClean="0"/>
              <a:t>coding</a:t>
            </a:r>
            <a:r>
              <a:rPr lang="nl-BE" dirty="0" smtClean="0"/>
              <a:t>!!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15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I-Talent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367" y="1417638"/>
            <a:ext cx="5522026" cy="525482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 smtClean="0"/>
              <a:t>First result:</a:t>
            </a:r>
            <a:endParaRPr lang="en-US" b="1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645" y="2010935"/>
            <a:ext cx="9140042" cy="446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5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Planning	: Agile</a:t>
            </a:r>
          </a:p>
          <a:p>
            <a:r>
              <a:rPr lang="en-US" dirty="0" smtClean="0"/>
              <a:t>Requirements is a starting point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  <p:pic>
        <p:nvPicPr>
          <p:cNvPr id="1026" name="Picture 2" descr="Afbeeldingsresultaat voor scrum ite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79" y="3170415"/>
            <a:ext cx="5689171" cy="318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67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Meetings: keep it short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  <p:pic>
        <p:nvPicPr>
          <p:cNvPr id="3074" name="Picture 2" descr="http://www.testingexcellence.com/wp-content/uploads/2015/03/scrum-daily-stand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403" y="2374681"/>
            <a:ext cx="6096944" cy="407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23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  <p:pic>
        <p:nvPicPr>
          <p:cNvPr id="5" name="Picture 4" descr="http://agilemodeling.com/images/communicationModes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169" y="1112108"/>
            <a:ext cx="6870356" cy="5129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83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e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107</Words>
  <Application>Microsoft Office PowerPoint</Application>
  <PresentationFormat>Custom</PresentationFormat>
  <Paragraphs>60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Presentatie</vt:lpstr>
      <vt:lpstr>PowerPoint Presentation</vt:lpstr>
      <vt:lpstr>I-Talent Platform</vt:lpstr>
      <vt:lpstr>I-Talent Platform</vt:lpstr>
      <vt:lpstr>I-Talent Platform</vt:lpstr>
      <vt:lpstr>I-Talent Platform</vt:lpstr>
      <vt:lpstr>I-Talent Platform</vt:lpstr>
      <vt:lpstr>Reflection</vt:lpstr>
      <vt:lpstr>Reflection</vt:lpstr>
      <vt:lpstr>PowerPoint Presentation</vt:lpstr>
      <vt:lpstr>PowerPoint Presentation</vt:lpstr>
      <vt:lpstr>We would keep</vt:lpstr>
      <vt:lpstr>We would change</vt:lpstr>
      <vt:lpstr>We could change</vt:lpstr>
      <vt:lpstr>Questions?</vt:lpstr>
    </vt:vector>
  </TitlesOfParts>
  <Company>XIOS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Modal verbs</dc:title>
  <dc:creator>Kim Sleurs</dc:creator>
  <cp:lastModifiedBy>VRFX</cp:lastModifiedBy>
  <cp:revision>70</cp:revision>
  <dcterms:created xsi:type="dcterms:W3CDTF">2014-03-09T17:28:38Z</dcterms:created>
  <dcterms:modified xsi:type="dcterms:W3CDTF">2016-05-09T20:23:11Z</dcterms:modified>
</cp:coreProperties>
</file>