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  <a:endParaRPr lang="en-US" dirty="0" smtClean="0"/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36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Presentatie</vt:lpstr>
      <vt:lpstr>PowerPoint Presentation</vt:lpstr>
      <vt:lpstr>I-Talent Platform</vt:lpstr>
      <vt:lpstr>I-Talent Platform</vt:lpstr>
      <vt:lpstr>I-Talent Platform</vt:lpstr>
      <vt:lpstr>PowerPoint Presentation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48</cp:revision>
  <dcterms:created xsi:type="dcterms:W3CDTF">2014-03-09T17:28:38Z</dcterms:created>
  <dcterms:modified xsi:type="dcterms:W3CDTF">2016-05-09T14:22:55Z</dcterms:modified>
</cp:coreProperties>
</file>