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02" y="-5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0248-19C4-4470-85AF-091A1CD0BAE5}" type="datetimeFigureOut">
              <a:rPr lang="nl-BE" smtClean="0"/>
              <a:t>9/05/2016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2DA0-C0B0-4FAC-BBEB-23817AA9939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810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0248-19C4-4470-85AF-091A1CD0BAE5}" type="datetimeFigureOut">
              <a:rPr lang="nl-BE" smtClean="0"/>
              <a:t>9/05/2016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2DA0-C0B0-4FAC-BBEB-23817AA9939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3165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0248-19C4-4470-85AF-091A1CD0BAE5}" type="datetimeFigureOut">
              <a:rPr lang="nl-BE" smtClean="0"/>
              <a:t>9/05/2016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2DA0-C0B0-4FAC-BBEB-23817AA9939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8752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0248-19C4-4470-85AF-091A1CD0BAE5}" type="datetimeFigureOut">
              <a:rPr lang="nl-BE" smtClean="0"/>
              <a:t>9/05/2016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2DA0-C0B0-4FAC-BBEB-23817AA9939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430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0248-19C4-4470-85AF-091A1CD0BAE5}" type="datetimeFigureOut">
              <a:rPr lang="nl-BE" smtClean="0"/>
              <a:t>9/05/2016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2DA0-C0B0-4FAC-BBEB-23817AA9939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252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0248-19C4-4470-85AF-091A1CD0BAE5}" type="datetimeFigureOut">
              <a:rPr lang="nl-BE" smtClean="0"/>
              <a:t>9/05/2016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2DA0-C0B0-4FAC-BBEB-23817AA9939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8392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0248-19C4-4470-85AF-091A1CD0BAE5}" type="datetimeFigureOut">
              <a:rPr lang="nl-BE" smtClean="0"/>
              <a:t>9/05/2016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2DA0-C0B0-4FAC-BBEB-23817AA9939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365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0248-19C4-4470-85AF-091A1CD0BAE5}" type="datetimeFigureOut">
              <a:rPr lang="nl-BE" smtClean="0"/>
              <a:t>9/05/2016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2DA0-C0B0-4FAC-BBEB-23817AA9939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8586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0248-19C4-4470-85AF-091A1CD0BAE5}" type="datetimeFigureOut">
              <a:rPr lang="nl-BE" smtClean="0"/>
              <a:t>9/05/2016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2DA0-C0B0-4FAC-BBEB-23817AA9939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6696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0248-19C4-4470-85AF-091A1CD0BAE5}" type="datetimeFigureOut">
              <a:rPr lang="nl-BE" smtClean="0"/>
              <a:t>9/05/2016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2DA0-C0B0-4FAC-BBEB-23817AA9939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7001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0248-19C4-4470-85AF-091A1CD0BAE5}" type="datetimeFigureOut">
              <a:rPr lang="nl-BE" smtClean="0"/>
              <a:t>9/05/2016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2DA0-C0B0-4FAC-BBEB-23817AA9939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8048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B0248-19C4-4470-85AF-091A1CD0BAE5}" type="datetimeFigureOut">
              <a:rPr lang="nl-BE" smtClean="0"/>
              <a:t>9/05/2016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02DA0-C0B0-4FAC-BBEB-23817AA9939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6053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5976664"/>
          </a:xfrm>
        </p:spPr>
        <p:txBody>
          <a:bodyPr>
            <a:normAutofit/>
          </a:bodyPr>
          <a:lstStyle/>
          <a:p>
            <a:r>
              <a:rPr lang="nl-BE" b="1" dirty="0" smtClean="0"/>
              <a:t>IT Project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r>
              <a:rPr lang="nl-BE" sz="2800" b="1" u="sng" dirty="0" smtClean="0"/>
              <a:t>Team 1</a:t>
            </a:r>
            <a:br>
              <a:rPr lang="nl-BE" sz="2800" b="1" u="sng" dirty="0" smtClean="0"/>
            </a:br>
            <a:r>
              <a:rPr lang="nl-BE" sz="2800" b="1" u="sng" dirty="0" smtClean="0"/>
              <a:t/>
            </a:r>
            <a:br>
              <a:rPr lang="nl-BE" sz="2800" b="1" u="sng" dirty="0" smtClean="0"/>
            </a:br>
            <a:r>
              <a:rPr lang="nl-BE" sz="1800" b="1" dirty="0"/>
              <a:t>Arjen Schuurman</a:t>
            </a:r>
            <a:br>
              <a:rPr lang="nl-BE" sz="1800" b="1" dirty="0"/>
            </a:br>
            <a:r>
              <a:rPr lang="nl-BE" sz="1800" b="1" dirty="0"/>
              <a:t>Bart Hunerbein</a:t>
            </a:r>
            <a:br>
              <a:rPr lang="nl-BE" sz="1800" b="1" dirty="0"/>
            </a:br>
            <a:r>
              <a:rPr lang="nl-BE" sz="1800" b="1" dirty="0"/>
              <a:t>Dennie Grondelaers</a:t>
            </a:r>
            <a:br>
              <a:rPr lang="nl-BE" sz="1800" b="1" dirty="0"/>
            </a:br>
            <a:r>
              <a:rPr lang="nl-BE" sz="1800" b="1" dirty="0"/>
              <a:t>Jesse Vranken</a:t>
            </a:r>
            <a:br>
              <a:rPr lang="nl-BE" sz="1800" b="1" dirty="0"/>
            </a:br>
            <a:r>
              <a:rPr lang="nl-BE" sz="1800" b="1" dirty="0"/>
              <a:t>Niek Vandael</a:t>
            </a:r>
            <a:br>
              <a:rPr lang="nl-BE" sz="1800" b="1" dirty="0"/>
            </a:br>
            <a:r>
              <a:rPr lang="nl-BE" sz="1800" b="1" dirty="0" smtClean="0"/>
              <a:t/>
            </a:r>
            <a:br>
              <a:rPr lang="nl-BE" sz="1800" b="1" dirty="0" smtClean="0"/>
            </a:br>
            <a:r>
              <a:rPr lang="nl-BE" sz="1800" b="1" dirty="0"/>
              <a:t/>
            </a:r>
            <a:br>
              <a:rPr lang="nl-BE" sz="1800" b="1" dirty="0"/>
            </a:br>
            <a:r>
              <a:rPr lang="nl-BE" sz="1800" b="1" dirty="0"/>
              <a:t/>
            </a:r>
            <a:br>
              <a:rPr lang="nl-BE" sz="1800" b="1" dirty="0"/>
            </a:br>
            <a:r>
              <a:rPr lang="nl-BE" sz="1800" b="1" dirty="0"/>
              <a:t>Academiejaar 2015-2016</a:t>
            </a:r>
            <a:endParaRPr lang="nl-BE" sz="1800" dirty="0"/>
          </a:p>
        </p:txBody>
      </p:sp>
    </p:spTree>
    <p:extLst>
      <p:ext uri="{BB962C8B-B14F-4D97-AF65-F5344CB8AC3E}">
        <p14:creationId xmlns:p14="http://schemas.microsoft.com/office/powerpoint/2010/main" val="164850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260648"/>
            <a:ext cx="5482952" cy="6178698"/>
          </a:xfrm>
        </p:spPr>
        <p:txBody>
          <a:bodyPr/>
          <a:lstStyle/>
          <a:p>
            <a:pPr algn="l"/>
            <a:r>
              <a:rPr lang="nl-BE" b="1" dirty="0" smtClean="0"/>
              <a:t>I-Talent Platform</a:t>
            </a:r>
            <a:br>
              <a:rPr lang="nl-BE" b="1" dirty="0" smtClean="0"/>
            </a:br>
            <a:r>
              <a:rPr lang="nl-BE" b="1" dirty="0" smtClean="0"/>
              <a:t/>
            </a:r>
            <a:br>
              <a:rPr lang="nl-BE" b="1" dirty="0" smtClean="0"/>
            </a:br>
            <a:r>
              <a:rPr lang="nl-BE" dirty="0" smtClean="0"/>
              <a:t>- web application</a:t>
            </a:r>
            <a:br>
              <a:rPr lang="nl-BE" dirty="0" smtClean="0"/>
            </a:br>
            <a:r>
              <a:rPr lang="nl-BE" dirty="0" smtClean="0"/>
              <a:t>- kickstarter</a:t>
            </a:r>
            <a:br>
              <a:rPr lang="nl-BE" dirty="0" smtClean="0"/>
            </a:br>
            <a:r>
              <a:rPr lang="nl-BE" dirty="0" smtClean="0"/>
              <a:t>- pitch idea with media</a:t>
            </a:r>
            <a:br>
              <a:rPr lang="nl-BE" dirty="0" smtClean="0"/>
            </a:br>
            <a:r>
              <a:rPr lang="nl-BE" dirty="0" smtClean="0"/>
              <a:t>- like/subscribe</a:t>
            </a:r>
            <a:br>
              <a:rPr lang="nl-BE" dirty="0" smtClean="0"/>
            </a:br>
            <a:r>
              <a:rPr lang="nl-BE" dirty="0" smtClean="0"/>
              <a:t>- status updates</a:t>
            </a:r>
            <a:br>
              <a:rPr lang="nl-BE" dirty="0" smtClean="0"/>
            </a:b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8663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 smtClean="0"/>
              <a:t>I-Talent Platform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7824" y="1628800"/>
            <a:ext cx="3898776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 smtClean="0"/>
              <a:t>Tasks:</a:t>
            </a:r>
          </a:p>
          <a:p>
            <a:pPr lvl="0"/>
            <a:r>
              <a:rPr lang="en-US" dirty="0" smtClean="0"/>
              <a:t>Communication</a:t>
            </a:r>
            <a:endParaRPr lang="nl-BE" dirty="0"/>
          </a:p>
          <a:p>
            <a:pPr lvl="0"/>
            <a:r>
              <a:rPr lang="en-US" dirty="0" smtClean="0"/>
              <a:t>Planning</a:t>
            </a:r>
          </a:p>
          <a:p>
            <a:pPr lvl="0"/>
            <a:r>
              <a:rPr lang="en-US" dirty="0" smtClean="0"/>
              <a:t>Analysis</a:t>
            </a:r>
            <a:r>
              <a:rPr lang="en-US" dirty="0"/>
              <a:t>	</a:t>
            </a:r>
            <a:endParaRPr lang="en-US" dirty="0" smtClean="0"/>
          </a:p>
          <a:p>
            <a:pPr lvl="0"/>
            <a:r>
              <a:rPr lang="en-US" dirty="0" smtClean="0"/>
              <a:t>Documentation</a:t>
            </a:r>
            <a:endParaRPr lang="nl-BE" dirty="0"/>
          </a:p>
          <a:p>
            <a:pPr lvl="0"/>
            <a:r>
              <a:rPr lang="en-US" dirty="0"/>
              <a:t>Development	</a:t>
            </a:r>
            <a:endParaRPr lang="en-US" dirty="0" smtClean="0"/>
          </a:p>
          <a:p>
            <a:pPr lvl="0"/>
            <a:r>
              <a:rPr lang="en-US" dirty="0" smtClean="0"/>
              <a:t>Documentation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14571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 smtClean="0"/>
              <a:t>I-Talent Platform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9832" y="1700808"/>
            <a:ext cx="3898776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 smtClean="0"/>
              <a:t>Goals:</a:t>
            </a:r>
          </a:p>
          <a:p>
            <a:pPr lvl="0"/>
            <a:r>
              <a:rPr lang="nl-BE" dirty="0" smtClean="0"/>
              <a:t>Web Based</a:t>
            </a:r>
            <a:endParaRPr lang="nl-BE" dirty="0"/>
          </a:p>
          <a:p>
            <a:pPr lvl="0"/>
            <a:r>
              <a:rPr lang="en-US" dirty="0" smtClean="0"/>
              <a:t>Future Proof</a:t>
            </a:r>
          </a:p>
          <a:p>
            <a:pPr lvl="0"/>
            <a:r>
              <a:rPr lang="en-US" dirty="0" smtClean="0"/>
              <a:t>Secure</a:t>
            </a:r>
          </a:p>
          <a:p>
            <a:pPr lvl="0"/>
            <a:r>
              <a:rPr lang="nl-BE" dirty="0" smtClean="0"/>
              <a:t>Single Page</a:t>
            </a:r>
            <a:endParaRPr lang="nl-BE" dirty="0"/>
          </a:p>
          <a:p>
            <a:pPr lvl="0"/>
            <a:r>
              <a:rPr lang="en-US" dirty="0" smtClean="0"/>
              <a:t>Open Source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0212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24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IT Project  Team 1  Arjen Schuurman Bart Hunerbein Dennie Grondelaers Jesse Vranken Niek Vandael    Academiejaar 2015-2016</vt:lpstr>
      <vt:lpstr>I-Talent Platform  - web application - kickstarter - pitch idea with media - like/subscribe - status updates  </vt:lpstr>
      <vt:lpstr>I-Talent Platform</vt:lpstr>
      <vt:lpstr>I-Talent Platform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Project  Team 1  Arjen Schuurman Bart Hunerbein Dennie Grondelaers Jesse Vranken Niek Vandael    Academiejaar 2015-2016</dc:title>
  <dc:creator>VRFX</dc:creator>
  <cp:lastModifiedBy>VRFX</cp:lastModifiedBy>
  <cp:revision>4</cp:revision>
  <dcterms:created xsi:type="dcterms:W3CDTF">2016-05-09T12:49:45Z</dcterms:created>
  <dcterms:modified xsi:type="dcterms:W3CDTF">2016-05-09T13:29:26Z</dcterms:modified>
</cp:coreProperties>
</file>