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73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2" r:id="rId14"/>
    <p:sldId id="280" r:id="rId15"/>
    <p:sldId id="286" r:id="rId16"/>
    <p:sldId id="287" r:id="rId17"/>
    <p:sldId id="288" r:id="rId18"/>
    <p:sldId id="284" r:id="rId19"/>
    <p:sldId id="285" r:id="rId20"/>
    <p:sldId id="283" r:id="rId21"/>
    <p:sldId id="281" r:id="rId22"/>
    <p:sldId id="289" r:id="rId23"/>
    <p:sldId id="268" r:id="rId24"/>
    <p:sldId id="264" r:id="rId25"/>
    <p:sldId id="267" r:id="rId26"/>
    <p:sldId id="265" r:id="rId27"/>
    <p:sldId id="266" r:id="rId28"/>
    <p:sldId id="269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104" d="100"/>
          <a:sy n="104" d="100"/>
        </p:scale>
        <p:origin x="144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BC33-D6F4-47BD-A51C-6A5C7B866668}" type="datetimeFigureOut">
              <a:rPr lang="nl-BE" smtClean="0"/>
              <a:t>13/06/2016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8F01-1147-4FB1-9BA1-AB4CBB8A87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49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800C1-8A3F-4B8C-8C10-49A6D57EE2C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6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13-6-2016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13-6-2016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" y="5876246"/>
            <a:ext cx="753532" cy="73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13-6-2016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</a:p>
          <a:p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Agile: scrum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49995" y="4272449"/>
            <a:ext cx="9532405" cy="50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mtClean="0"/>
              <a:t>Agile: scrum</a:t>
            </a:r>
            <a:endParaRPr lang="nl-BE" dirty="0"/>
          </a:p>
        </p:txBody>
      </p:sp>
      <p:pic>
        <p:nvPicPr>
          <p:cNvPr id="8" name="Picture 2" descr="http://www.scrumarabia.com/rimages/punto.media/U1/3b9b67e2b520a8cf2ceee03547137cf8616ecf4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1" y="1384786"/>
            <a:ext cx="7943670" cy="474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 code standaard</a:t>
            </a:r>
          </a:p>
          <a:p>
            <a:r>
              <a:rPr lang="en-US" dirty="0" smtClean="0"/>
              <a:t>Project</a:t>
            </a:r>
            <a:r>
              <a:rPr lang="nl-BE" dirty="0" smtClean="0"/>
              <a:t>risico’s</a:t>
            </a:r>
            <a:r>
              <a:rPr lang="en-US" dirty="0" smtClean="0"/>
              <a:t> &amp; </a:t>
            </a:r>
            <a:r>
              <a:rPr lang="nl-BE" dirty="0" smtClean="0"/>
              <a:t>acties</a:t>
            </a:r>
          </a:p>
          <a:p>
            <a:pPr lvl="1"/>
            <a:r>
              <a:rPr lang="nl-BE" dirty="0" smtClean="0"/>
              <a:t>Communicatie (6)</a:t>
            </a:r>
            <a:endParaRPr lang="nl-BE" dirty="0" smtClean="0"/>
          </a:p>
          <a:p>
            <a:pPr lvl="1"/>
            <a:r>
              <a:rPr lang="nl-BE" smtClean="0"/>
              <a:t>Planning (2)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19" y="4157932"/>
            <a:ext cx="7165344" cy="17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FIT criteria: 7 testmomenten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26" y="2327334"/>
            <a:ext cx="5861559" cy="37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Back-end choices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Java</a:t>
            </a:r>
            <a:endParaRPr lang="nl-BE" dirty="0"/>
          </a:p>
          <a:p>
            <a:pPr lvl="0"/>
            <a:r>
              <a:rPr lang="en-US" dirty="0" smtClean="0"/>
              <a:t>Spring</a:t>
            </a:r>
            <a:endParaRPr lang="en-US" dirty="0"/>
          </a:p>
          <a:p>
            <a:pPr lvl="0"/>
            <a:r>
              <a:rPr lang="en-US" dirty="0" smtClean="0"/>
              <a:t>Spring Boot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750" y="274638"/>
            <a:ext cx="10972800" cy="1143000"/>
          </a:xfrm>
        </p:spPr>
        <p:txBody>
          <a:bodyPr/>
          <a:lstStyle/>
          <a:p>
            <a:r>
              <a:rPr lang="en-GB" dirty="0" smtClean="0"/>
              <a:t>Java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416371"/>
            <a:ext cx="8566068" cy="3293423"/>
          </a:xfrm>
        </p:spPr>
        <p:txBody>
          <a:bodyPr/>
          <a:lstStyle/>
          <a:p>
            <a:r>
              <a:rPr lang="nl-NL" dirty="0" smtClean="0"/>
              <a:t>Allen Java-</a:t>
            </a:r>
            <a:r>
              <a:rPr lang="nl-NL" dirty="0" err="1" smtClean="0"/>
              <a:t>developers</a:t>
            </a:r>
            <a:endParaRPr lang="nl-NL" dirty="0" smtClean="0"/>
          </a:p>
          <a:p>
            <a:r>
              <a:rPr lang="nl-NL" dirty="0" smtClean="0"/>
              <a:t>Zoeken naar ultieme technologie valt buiten de scope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5" name="Picture 4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1" y="2148942"/>
            <a:ext cx="2116808" cy="21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32615" y="1453680"/>
            <a:ext cx="8566068" cy="4525963"/>
          </a:xfrm>
        </p:spPr>
        <p:txBody>
          <a:bodyPr/>
          <a:lstStyle/>
          <a:p>
            <a:r>
              <a:rPr lang="nl-NL" dirty="0" smtClean="0"/>
              <a:t>40% van gebruikte Java-</a:t>
            </a:r>
            <a:r>
              <a:rPr lang="nl-NL" dirty="0" err="1" smtClean="0"/>
              <a:t>frameworks</a:t>
            </a:r>
            <a:endParaRPr lang="nl-NL" dirty="0" smtClean="0"/>
          </a:p>
          <a:p>
            <a:r>
              <a:rPr lang="nl-NL" dirty="0" smtClean="0"/>
              <a:t>Grote community</a:t>
            </a:r>
          </a:p>
          <a:p>
            <a:r>
              <a:rPr lang="nl-NL" dirty="0" smtClean="0"/>
              <a:t>Security, database, rest, </a:t>
            </a:r>
            <a:r>
              <a:rPr lang="nl-NL" dirty="0" err="1" smtClean="0"/>
              <a:t>logging</a:t>
            </a:r>
            <a:r>
              <a:rPr lang="nl-NL" dirty="0" smtClean="0"/>
              <a:t>, </a:t>
            </a:r>
            <a:r>
              <a:rPr lang="nl-NL" dirty="0" err="1" smtClean="0"/>
              <a:t>testing</a:t>
            </a:r>
            <a:r>
              <a:rPr lang="nl-NL" dirty="0" smtClean="0"/>
              <a:t>, </a:t>
            </a:r>
            <a:r>
              <a:rPr lang="is-IS" smtClean="0"/>
              <a:t>…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5" name="Picture 4" descr="Spring.sh-600x6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3" y="2262937"/>
            <a:ext cx="1957684" cy="19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boot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r>
              <a:rPr lang="nl-NL" dirty="0" smtClean="0"/>
              <a:t>Overstap</a:t>
            </a:r>
          </a:p>
          <a:p>
            <a:r>
              <a:rPr lang="nl-NL" dirty="0" smtClean="0"/>
              <a:t>Out of the Box</a:t>
            </a:r>
          </a:p>
          <a:p>
            <a:r>
              <a:rPr lang="nl-NL" dirty="0" smtClean="0"/>
              <a:t>Overschrijven waar nodig</a:t>
            </a:r>
          </a:p>
          <a:p>
            <a:r>
              <a:rPr lang="nl-NL" dirty="0" smtClean="0"/>
              <a:t>Specifieke configuraties</a:t>
            </a:r>
          </a:p>
          <a:p>
            <a:r>
              <a:rPr lang="nl-NL" dirty="0" smtClean="0"/>
              <a:t>Overzichtelijkere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pic>
        <p:nvPicPr>
          <p:cNvPr id="5" name="Picture 4" descr="spring-bo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8" y="2409334"/>
            <a:ext cx="1888844" cy="18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Spring Boot defaults</a:t>
            </a:r>
          </a:p>
          <a:p>
            <a:pPr lvl="0"/>
            <a:r>
              <a:rPr lang="nl-BE" dirty="0" smtClean="0"/>
              <a:t>Userpool aangepast</a:t>
            </a:r>
          </a:p>
          <a:p>
            <a:pPr lvl="0"/>
            <a:r>
              <a:rPr lang="nl-BE" dirty="0" smtClean="0"/>
              <a:t>Cross Site Reference Forgery-filter</a:t>
            </a:r>
          </a:p>
          <a:p>
            <a:pPr lvl="0"/>
            <a:r>
              <a:rPr lang="nl-BE" dirty="0" smtClean="0"/>
              <a:t>Pagina’s zonder autorisatie</a:t>
            </a:r>
          </a:p>
          <a:p>
            <a:pPr lvl="0"/>
            <a:r>
              <a:rPr lang="nl-BE" dirty="0" smtClean="0"/>
              <a:t>httpBasic()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pic>
        <p:nvPicPr>
          <p:cNvPr id="5" name="Picture 4" descr="spring-security-pro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2" y="2539541"/>
            <a:ext cx="2116723" cy="21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Front-end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err="1" smtClean="0"/>
              <a:t>Bower</a:t>
            </a:r>
            <a:endParaRPr lang="nl-BE" dirty="0"/>
          </a:p>
          <a:p>
            <a:pPr lvl="0"/>
            <a:r>
              <a:rPr lang="en-US" dirty="0" err="1" smtClean="0"/>
              <a:t>AngularJs</a:t>
            </a:r>
            <a:endParaRPr lang="en-US" dirty="0"/>
          </a:p>
          <a:p>
            <a:pPr lvl="0"/>
            <a:r>
              <a:rPr lang="en-US" dirty="0" smtClean="0"/>
              <a:t>Twitter Bootstrap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2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 smtClean="0"/>
              <a:t>Opensource</a:t>
            </a:r>
            <a:r>
              <a:rPr lang="en-GB" dirty="0" smtClean="0"/>
              <a:t> package manager</a:t>
            </a:r>
          </a:p>
          <a:p>
            <a:pPr>
              <a:buFontTx/>
              <a:buChar char="-"/>
            </a:pPr>
            <a:r>
              <a:rPr lang="en-GB" dirty="0" err="1" smtClean="0"/>
              <a:t>Gemaakt</a:t>
            </a:r>
            <a:r>
              <a:rPr lang="en-GB" dirty="0" smtClean="0"/>
              <a:t> door Twitter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Gebruikt</a:t>
            </a:r>
            <a:r>
              <a:rPr lang="en-GB" dirty="0" smtClean="0"/>
              <a:t> 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- </a:t>
            </a:r>
            <a:r>
              <a:rPr lang="en-GB" dirty="0" err="1" smtClean="0"/>
              <a:t>Installeren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updaten</a:t>
            </a:r>
            <a:r>
              <a:rPr lang="en-GB" dirty="0" smtClean="0"/>
              <a:t> packages/libraries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220" y="1817235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Commentaar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44341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Twitter Bootstrap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Opensource</a:t>
            </a:r>
            <a:r>
              <a:rPr lang="en-GB" dirty="0"/>
              <a:t> </a:t>
            </a:r>
            <a:r>
              <a:rPr lang="en-GB" dirty="0" err="1" smtClean="0"/>
              <a:t>hulpmiddelen</a:t>
            </a:r>
            <a:r>
              <a:rPr lang="en-GB" dirty="0" smtClean="0"/>
              <a:t>/</a:t>
            </a:r>
            <a:r>
              <a:rPr lang="en-GB" dirty="0" err="1" smtClean="0"/>
              <a:t>sjablonen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HTML/CSS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Gemaakt</a:t>
            </a:r>
            <a:r>
              <a:rPr lang="en-GB" dirty="0"/>
              <a:t> door Twitter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Gebruik</a:t>
            </a:r>
            <a:r>
              <a:rPr lang="en-GB" dirty="0"/>
              <a:t> 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 smtClean="0"/>
              <a:t>Navigatie</a:t>
            </a:r>
            <a:r>
              <a:rPr lang="en-GB" dirty="0" smtClean="0"/>
              <a:t> menu, </a:t>
            </a:r>
            <a:r>
              <a:rPr lang="en-GB" dirty="0" err="1" smtClean="0"/>
              <a:t>knoppen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formulieren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Responsive design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5236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 smtClean="0"/>
              <a:t>Opensource</a:t>
            </a:r>
            <a:r>
              <a:rPr lang="en-GB" dirty="0" smtClean="0"/>
              <a:t> </a:t>
            </a:r>
            <a:r>
              <a:rPr lang="en-GB" dirty="0" err="1" smtClean="0"/>
              <a:t>javascript</a:t>
            </a:r>
            <a:r>
              <a:rPr lang="en-GB" dirty="0" smtClean="0"/>
              <a:t> framework </a:t>
            </a:r>
          </a:p>
          <a:p>
            <a:pPr>
              <a:buFontTx/>
              <a:buChar char="-"/>
            </a:pPr>
            <a:r>
              <a:rPr lang="en-GB" dirty="0" err="1" smtClean="0"/>
              <a:t>Gemaakt</a:t>
            </a:r>
            <a:r>
              <a:rPr lang="en-GB" dirty="0" smtClean="0"/>
              <a:t> </a:t>
            </a:r>
            <a:r>
              <a:rPr lang="en-GB" dirty="0"/>
              <a:t>door </a:t>
            </a:r>
            <a:r>
              <a:rPr lang="en-GB" dirty="0" smtClean="0"/>
              <a:t>Google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HTML </a:t>
            </a:r>
            <a:r>
              <a:rPr lang="en-GB" dirty="0" err="1" smtClean="0"/>
              <a:t>uitbreidingen</a:t>
            </a:r>
            <a:r>
              <a:rPr lang="en-GB" dirty="0" smtClean="0"/>
              <a:t> </a:t>
            </a:r>
            <a:r>
              <a:rPr lang="en-GB" dirty="0" err="1" smtClean="0"/>
              <a:t>d.m.v</a:t>
            </a:r>
            <a:r>
              <a:rPr lang="en-GB" dirty="0" smtClean="0"/>
              <a:t>. directives</a:t>
            </a: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Gebruikt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2 way databinding (ng-model)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 smtClean="0"/>
              <a:t>Maken</a:t>
            </a:r>
            <a:r>
              <a:rPr lang="en-GB" dirty="0" smtClean="0"/>
              <a:t> van </a:t>
            </a:r>
            <a:r>
              <a:rPr lang="en-GB" dirty="0" err="1" smtClean="0"/>
              <a:t>lijsten</a:t>
            </a:r>
            <a:r>
              <a:rPr lang="en-GB" dirty="0" smtClean="0"/>
              <a:t> (ng-repeat)</a:t>
            </a:r>
          </a:p>
          <a:p>
            <a:pPr>
              <a:buFontTx/>
              <a:buChar char="-"/>
            </a:pPr>
            <a:r>
              <a:rPr lang="en-GB" dirty="0" err="1" smtClean="0"/>
              <a:t>Maken</a:t>
            </a:r>
            <a:r>
              <a:rPr lang="en-GB" dirty="0" smtClean="0"/>
              <a:t> van </a:t>
            </a:r>
            <a:r>
              <a:rPr lang="en-GB" dirty="0" err="1" smtClean="0"/>
              <a:t>eigen</a:t>
            </a:r>
            <a:r>
              <a:rPr lang="en-GB" dirty="0" smtClean="0"/>
              <a:t> directives </a:t>
            </a:r>
            <a:r>
              <a:rPr lang="en-GB" dirty="0" err="1" smtClean="0"/>
              <a:t>b.v</a:t>
            </a:r>
            <a:r>
              <a:rPr lang="en-GB" dirty="0" smtClean="0"/>
              <a:t>.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vertalingen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1899"/>
            <a:ext cx="1152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1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AngularJS en 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Configuratie</a:t>
            </a:r>
          </a:p>
          <a:p>
            <a:pPr lvl="0"/>
            <a:r>
              <a:rPr lang="nl-BE" dirty="0" smtClean="0"/>
              <a:t>Loginscherm -&gt; httpBasic</a:t>
            </a:r>
          </a:p>
          <a:p>
            <a:pPr lvl="0"/>
            <a:r>
              <a:rPr lang="nl-BE" dirty="0" smtClean="0"/>
              <a:t>Principal-object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  <p:pic>
        <p:nvPicPr>
          <p:cNvPr id="5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9" y="1339248"/>
            <a:ext cx="1152525" cy="1219200"/>
          </a:xfrm>
          <a:prstGeom prst="rect">
            <a:avLst/>
          </a:prstGeom>
        </p:spPr>
      </p:pic>
      <p:pic>
        <p:nvPicPr>
          <p:cNvPr id="6" name="Picture 5" descr="spring-security-pro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1" y="3239713"/>
            <a:ext cx="1432831" cy="14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Taken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r>
              <a:rPr lang="nl-BE" dirty="0" smtClean="0"/>
              <a:t>Planning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r>
              <a:rPr lang="en-US" dirty="0" err="1" smtClean="0"/>
              <a:t>Documentatie</a:t>
            </a:r>
            <a:endParaRPr lang="en-US" dirty="0" smtClean="0"/>
          </a:p>
          <a:p>
            <a:pPr lvl="0"/>
            <a:r>
              <a:rPr lang="en-US" dirty="0" err="1" smtClean="0"/>
              <a:t>Kwaliteitsbeheer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Doel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325" y="2023537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Webapplicatie</a:t>
            </a:r>
          </a:p>
          <a:p>
            <a:pPr lvl="0"/>
            <a:r>
              <a:rPr lang="nl-BE" dirty="0" smtClean="0"/>
              <a:t>Beveiligd</a:t>
            </a:r>
          </a:p>
          <a:p>
            <a:r>
              <a:rPr lang="nl-BE" i="1" dirty="0"/>
              <a:t>Single </a:t>
            </a:r>
            <a:r>
              <a:rPr lang="nl-BE" i="1" dirty="0" smtClean="0"/>
              <a:t>page</a:t>
            </a:r>
          </a:p>
          <a:p>
            <a:r>
              <a:rPr lang="en-US" dirty="0" err="1" smtClean="0"/>
              <a:t>Toekomstgericht</a:t>
            </a:r>
            <a:endParaRPr lang="en-US" dirty="0" smtClean="0"/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dirty="0" smtClean="0"/>
              <a:t>Ontwikkelomgeving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Skype</a:t>
            </a:r>
          </a:p>
          <a:p>
            <a:pPr lvl="0"/>
            <a:r>
              <a:rPr lang="nl-BE" dirty="0" smtClean="0"/>
              <a:t>Openshift</a:t>
            </a:r>
          </a:p>
          <a:p>
            <a:r>
              <a:rPr lang="nl-BE" dirty="0" smtClean="0"/>
              <a:t>Jenkins</a:t>
            </a:r>
          </a:p>
          <a:p>
            <a:r>
              <a:rPr lang="en-US" dirty="0" smtClean="0"/>
              <a:t>Eclipse/IntelliJ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RTC</a:t>
            </a:r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118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https://www.practitest.com/wp-content/uploads/2012/11/applicatiom_Life_Cycle-29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69" y="1796467"/>
            <a:ext cx="4105874" cy="41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iki.jenkins-ci.org/download/attachments/2916393/headshot.png?version=1&amp;modificationDate=1302753947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91" y="5278085"/>
            <a:ext cx="749945" cy="7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9" y="1161504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17kynu4zpq5hy.cloudfront.net/igi/firepickdelta/4uKgo64KcbErUiFB.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3049989"/>
            <a:ext cx="681187" cy="5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abric8.io/presentations/kubernetes-london-openshift-fabric8/images/openshift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94" y="4823610"/>
            <a:ext cx="908950" cy="9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2" y="2532861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7884543" y="4446929"/>
            <a:ext cx="2510287" cy="1"/>
          </a:xfrm>
          <a:prstGeom prst="straightConnector1">
            <a:avLst/>
          </a:prstGeom>
          <a:ln w="168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4026510"/>
            <a:ext cx="2268448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3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13" y="218133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1600201"/>
            <a:ext cx="10544175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</a:t>
            </a:r>
            <a:r>
              <a:rPr lang="en-US" dirty="0" smtClean="0"/>
              <a:t>+ RTC </a:t>
            </a:r>
            <a:r>
              <a:rPr lang="en-US" dirty="0" smtClean="0"/>
              <a:t>plugin</a:t>
            </a:r>
          </a:p>
          <a:p>
            <a:pPr lvl="1"/>
            <a:r>
              <a:rPr lang="en-US" dirty="0" err="1" smtClean="0"/>
              <a:t>Binnenkomende</a:t>
            </a:r>
            <a:r>
              <a:rPr lang="en-US" dirty="0" smtClean="0"/>
              <a:t>/</a:t>
            </a:r>
            <a:r>
              <a:rPr lang="en-US" dirty="0" err="1" smtClean="0"/>
              <a:t>uitgaande</a:t>
            </a:r>
            <a:r>
              <a:rPr lang="en-US" dirty="0" smtClean="0"/>
              <a:t> </a:t>
            </a:r>
            <a:r>
              <a:rPr lang="en-US" dirty="0" err="1" smtClean="0"/>
              <a:t>veranderingen</a:t>
            </a:r>
            <a:endParaRPr lang="en-US" dirty="0" smtClean="0"/>
          </a:p>
          <a:p>
            <a:pPr lvl="1"/>
            <a:r>
              <a:rPr lang="en-US" dirty="0" err="1" smtClean="0"/>
              <a:t>Conflicten</a:t>
            </a:r>
            <a:endParaRPr lang="en-US" dirty="0" smtClean="0"/>
          </a:p>
          <a:p>
            <a:pPr lvl="1"/>
            <a:r>
              <a:rPr lang="en-US" dirty="0" smtClean="0"/>
              <a:t>File locks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Gedecentraliseerd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94" y="2753780"/>
            <a:ext cx="7362375" cy="36645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2385" y="4452362"/>
            <a:ext cx="4597879" cy="2674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4660094" y="5393690"/>
            <a:ext cx="4597879" cy="2674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12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deployment &amp; maintenance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Overzicht</a:t>
            </a:r>
            <a:endParaRPr lang="en-US" dirty="0"/>
          </a:p>
          <a:p>
            <a:pPr lvl="1"/>
            <a:r>
              <a:rPr lang="en-US" dirty="0" smtClean="0"/>
              <a:t>Build status</a:t>
            </a:r>
          </a:p>
          <a:p>
            <a:pPr lvl="1"/>
            <a:r>
              <a:rPr lang="en-US" dirty="0" smtClean="0"/>
              <a:t>Snapshot </a:t>
            </a:r>
          </a:p>
          <a:p>
            <a:pPr lvl="1"/>
            <a:r>
              <a:rPr lang="en-US" dirty="0" smtClean="0"/>
              <a:t>Build progress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Logs, items in build,…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41" y="1542826"/>
            <a:ext cx="5016985" cy="46407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3927" y="2576600"/>
            <a:ext cx="4209952" cy="6099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6483927" y="4064000"/>
            <a:ext cx="4209952" cy="1847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6462073" y="5440219"/>
            <a:ext cx="4231806" cy="868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38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348</Words>
  <Application>Microsoft Office PowerPoint</Application>
  <PresentationFormat>Widescreen</PresentationFormat>
  <Paragraphs>162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Presentatie</vt:lpstr>
      <vt:lpstr>PowerPoint Presentation</vt:lpstr>
      <vt:lpstr>I-Talent-Platform</vt:lpstr>
      <vt:lpstr>Taken</vt:lpstr>
      <vt:lpstr>Doel</vt:lpstr>
      <vt:lpstr>Ontwikkelomgeving</vt:lpstr>
      <vt:lpstr>Application Lifecycle Management</vt:lpstr>
      <vt:lpstr>Requirement specification</vt:lpstr>
      <vt:lpstr>Development</vt:lpstr>
      <vt:lpstr>Testing, deployment &amp; maintenance</vt:lpstr>
      <vt:lpstr>Agile: scrum</vt:lpstr>
      <vt:lpstr>Quality</vt:lpstr>
      <vt:lpstr>Quality</vt:lpstr>
      <vt:lpstr>Back-end choices</vt:lpstr>
      <vt:lpstr>Java </vt:lpstr>
      <vt:lpstr>Spring </vt:lpstr>
      <vt:lpstr>Spring boot </vt:lpstr>
      <vt:lpstr>Security</vt:lpstr>
      <vt:lpstr>Front-end tools</vt:lpstr>
      <vt:lpstr>Bower</vt:lpstr>
      <vt:lpstr>Twitter Bootstrap</vt:lpstr>
      <vt:lpstr>AngularJs</vt:lpstr>
      <vt:lpstr>AngularJS en security</vt:lpstr>
      <vt:lpstr>I-Talent-Platform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Niek Vandael</cp:lastModifiedBy>
  <cp:revision>153</cp:revision>
  <dcterms:created xsi:type="dcterms:W3CDTF">2014-03-09T17:28:38Z</dcterms:created>
  <dcterms:modified xsi:type="dcterms:W3CDTF">2016-06-13T12:31:12Z</dcterms:modified>
</cp:coreProperties>
</file>