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4" r:id="rId8"/>
    <p:sldId id="267" r:id="rId9"/>
    <p:sldId id="265" r:id="rId10"/>
    <p:sldId id="26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24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9-5-2016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9-5-2016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9-5-2016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 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346" y="1858384"/>
            <a:ext cx="6329082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/>
              <a:t>Planning </a:t>
            </a:r>
            <a:r>
              <a:rPr lang="en-US" dirty="0" smtClean="0"/>
              <a:t>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922" y="2138083"/>
            <a:ext cx="6329082" cy="2681343"/>
          </a:xfrm>
        </p:spPr>
        <p:txBody>
          <a:bodyPr/>
          <a:lstStyle/>
          <a:p>
            <a:r>
              <a:rPr lang="en-US" dirty="0"/>
              <a:t>Getting the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Plan ahead too much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922" y="2138083"/>
            <a:ext cx="632908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analysis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Application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</a:t>
            </a:r>
            <a:r>
              <a:rPr lang="nl-BE" sz="3200" dirty="0"/>
              <a:t>I</a:t>
            </a:r>
            <a:r>
              <a:rPr lang="nl-BE" sz="3200" dirty="0" smtClean="0"/>
              <a:t>dea </a:t>
            </a:r>
            <a:r>
              <a:rPr lang="nl-BE" sz="3200" dirty="0"/>
              <a:t>with </a:t>
            </a:r>
            <a:r>
              <a:rPr lang="nl-BE" sz="3200" dirty="0" smtClean="0"/>
              <a:t>Media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Like/Subscribe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/>
              <a:t>S</a:t>
            </a:r>
            <a:r>
              <a:rPr lang="nl-BE" sz="3200" dirty="0" smtClean="0"/>
              <a:t>tatus Updates</a:t>
            </a:r>
            <a:r>
              <a:rPr lang="nl-BE" sz="3200" dirty="0"/>
              <a:t/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smtClean="0"/>
              <a:t>Communication</a:t>
            </a:r>
          </a:p>
          <a:p>
            <a:pPr lvl="0"/>
            <a:r>
              <a:rPr lang="en-US" dirty="0" smtClean="0"/>
              <a:t>Analysis</a:t>
            </a:r>
            <a:r>
              <a:rPr lang="en-US" dirty="0"/>
              <a:t>	</a:t>
            </a:r>
            <a:endParaRPr lang="en-US" dirty="0" smtClean="0"/>
          </a:p>
          <a:p>
            <a:pPr lvl="0"/>
            <a:r>
              <a:rPr lang="en-US" dirty="0" smtClean="0"/>
              <a:t>Documentation</a:t>
            </a:r>
            <a:endParaRPr lang="nl-BE" dirty="0"/>
          </a:p>
          <a:p>
            <a:pPr lvl="0"/>
            <a:r>
              <a:rPr lang="en-US" dirty="0"/>
              <a:t>Development	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Brainstorming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finally</a:t>
            </a:r>
            <a:r>
              <a:rPr lang="nl-BE" dirty="0" smtClean="0"/>
              <a:t>…</a:t>
            </a:r>
            <a:r>
              <a:rPr lang="nl-BE" dirty="0" err="1" smtClean="0"/>
              <a:t>coding</a:t>
            </a:r>
            <a:r>
              <a:rPr lang="nl-BE" dirty="0" smtClean="0"/>
              <a:t>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 smtClean="0"/>
              <a:t>is a starting </a:t>
            </a:r>
            <a:r>
              <a:rPr lang="en-US" dirty="0" smtClean="0"/>
              <a:t>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112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Presentatie</vt:lpstr>
      <vt:lpstr>PowerPoint Presentation</vt:lpstr>
      <vt:lpstr>I-Talent Platform</vt:lpstr>
      <vt:lpstr>I-Talent Platform</vt:lpstr>
      <vt:lpstr>I-Talent Platform</vt:lpstr>
      <vt:lpstr>I-Talent Platform</vt:lpstr>
      <vt:lpstr>I-Talent 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72</cp:revision>
  <dcterms:created xsi:type="dcterms:W3CDTF">2014-03-09T17:28:38Z</dcterms:created>
  <dcterms:modified xsi:type="dcterms:W3CDTF">2016-05-09T20:30:26Z</dcterms:modified>
</cp:coreProperties>
</file>