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230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62" r:id="rId13"/>
    <p:sldId id="280" r:id="rId14"/>
    <p:sldId id="281" r:id="rId15"/>
    <p:sldId id="283" r:id="rId16"/>
    <p:sldId id="268" r:id="rId17"/>
    <p:sldId id="264" r:id="rId18"/>
    <p:sldId id="267" r:id="rId19"/>
    <p:sldId id="265" r:id="rId20"/>
    <p:sldId id="266" r:id="rId21"/>
    <p:sldId id="269" r:id="rId22"/>
    <p:sldId id="270" r:id="rId23"/>
    <p:sldId id="271" r:id="rId24"/>
    <p:sldId id="272" r:id="rId2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24" autoAdjust="0"/>
  </p:normalViewPr>
  <p:slideViewPr>
    <p:cSldViewPr snapToGrid="0">
      <p:cViewPr varScale="1">
        <p:scale>
          <a:sx n="81" d="100"/>
          <a:sy n="81" d="100"/>
        </p:scale>
        <p:origin x="102" y="7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7" y="3373438"/>
            <a:ext cx="51181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4" y="390526"/>
            <a:ext cx="189441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>
            <a:spLocks noChangeArrowheads="1"/>
          </p:cNvSpPr>
          <p:nvPr userDrawn="1"/>
        </p:nvSpPr>
        <p:spPr bwMode="auto">
          <a:xfrm>
            <a:off x="723900" y="6057900"/>
            <a:ext cx="6927851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Hogeschool PXL – Elfde-Liniestraat 24 – B-3500 Hasselt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www.pxl.be - www.pxl.be/facebook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180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8" y="5543550"/>
            <a:ext cx="396663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8264" y="1903518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22989" y="3876249"/>
            <a:ext cx="6409503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15433" y="6399214"/>
            <a:ext cx="16869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6CF2E2-97D6-4D84-9BE3-FDB723D5E06D}" type="datetime1">
              <a:rPr lang="nl-NL">
                <a:solidFill>
                  <a:prstClr val="black"/>
                </a:solidFill>
              </a:rPr>
              <a:pPr>
                <a:defRPr/>
              </a:pPr>
              <a:t>12-6-2016</a:t>
            </a:fld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309533" y="6399214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74DA4A-5401-4EBA-9566-BA9334B1CB09}" type="slidenum">
              <a:rPr lang="nl-NL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707AB7-4AFC-45C6-BB92-F119BCA40458}" type="datetime1">
              <a:rPr lang="nl-NL"/>
              <a:pPr>
                <a:defRPr/>
              </a:pPr>
              <a:t>12-6-2016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A72DB7-B51A-47D6-B282-824F305E20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5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3229-2B3C-43E0-913B-DA1EDAA441E5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94FA-44BC-4F43-9373-3F8E7EAA141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18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07AB3-D2C1-4D27-BD63-08556320EFCC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55A2-2412-4E9A-938E-774A3C0BFE91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32970-A1AA-4867-A8A8-47D8A81993A3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CED3-7F4A-40F1-85DA-02B4B5A6818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8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17" y="0"/>
            <a:ext cx="7213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59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F62399-820E-4353-8C19-BE790CAE25F8}" type="datetime1">
              <a:rPr lang="nl-NL"/>
              <a:pPr>
                <a:defRPr/>
              </a:pPr>
              <a:t>12-6-2016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CA583A-7770-43B5-9C9A-39D1C0C8EF9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1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0FCD-469D-4A32-A548-FB024E60FE5A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4DDB-FC51-49D7-8EE0-754B1F12759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7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1A1F-E65F-4658-B325-306255AD9067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945-7F5B-440D-839F-B74526FECA1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2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C12CC-ACA5-458B-B999-4BB99852FA01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CAED2-FB1E-40E2-ADD0-1CBAC506359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7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FBC7-F701-4C01-8EE6-A76C866B11A6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25B3-411F-430C-9A52-432198C9EF94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5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313E2-6960-4988-BC6C-3FAFB41FC330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25735-9760-4872-A464-20D0A5E7DE0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767418" y="6356351"/>
            <a:ext cx="168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BF0CC74D-649F-4217-A7AD-0E51E106ED87}" type="datetime1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58DAC48-504A-4CE8-871A-E5FB83774175}" type="slidenum">
              <a:rPr lang="nl-NL" smtClean="0"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cs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0" y="6681789"/>
            <a:ext cx="12192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nl-NL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1790D-AF6E-46DA-8F25-A89491858194}" type="slidenum">
              <a:rPr lang="nl-NL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nl-NL" sz="1200">
              <a:solidFill>
                <a:srgbClr val="89898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83802" y="159661"/>
            <a:ext cx="747077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nl-BE" dirty="0" smtClean="0"/>
              <a:t>IT-Project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2800" dirty="0" smtClean="0">
                <a:solidFill>
                  <a:schemeClr val="tx1"/>
                </a:solidFill>
              </a:rPr>
              <a:t>Team 1</a:t>
            </a: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Arjen Schuurman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Dennie Grondelaers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Jesse Vranken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Niek Vandael</a:t>
            </a:r>
          </a:p>
          <a:p>
            <a:r>
              <a:rPr lang="nl-BE" sz="1800" dirty="0" smtClean="0">
                <a:solidFill>
                  <a:schemeClr val="tx1"/>
                </a:solidFill>
              </a:rPr>
              <a:t>Bart Hunerbein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Academiejaar 2015-2016</a:t>
            </a:r>
            <a:endParaRPr lang="nl-B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Testing, deployment &amp; maintenance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Testing: Jenkins</a:t>
            </a:r>
          </a:p>
          <a:p>
            <a:r>
              <a:rPr lang="en-US" dirty="0" smtClean="0"/>
              <a:t>Deployment: </a:t>
            </a:r>
            <a:r>
              <a:rPr lang="en-US" dirty="0" err="1" smtClean="0"/>
              <a:t>OpenShift</a:t>
            </a:r>
            <a:endParaRPr lang="en-US" dirty="0" smtClean="0"/>
          </a:p>
          <a:p>
            <a:r>
              <a:rPr lang="en-US" dirty="0" smtClean="0"/>
              <a:t>All OK? </a:t>
            </a:r>
            <a:r>
              <a:rPr lang="en-US" dirty="0" err="1" smtClean="0"/>
              <a:t>Snaphot</a:t>
            </a:r>
            <a:r>
              <a:rPr lang="en-US" dirty="0" smtClean="0"/>
              <a:t>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613" y="4287839"/>
            <a:ext cx="90392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metrics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935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Front-end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err="1" smtClean="0"/>
              <a:t>Bower</a:t>
            </a:r>
            <a:endParaRPr lang="nl-BE" dirty="0"/>
          </a:p>
          <a:p>
            <a:pPr lvl="0"/>
            <a:r>
              <a:rPr lang="en-US" dirty="0" err="1" smtClean="0"/>
              <a:t>AngularJs</a:t>
            </a:r>
            <a:endParaRPr lang="en-US" dirty="0"/>
          </a:p>
          <a:p>
            <a:pPr lvl="0"/>
            <a:r>
              <a:rPr lang="en-US" dirty="0" smtClean="0"/>
              <a:t>Twitter Bootstrap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1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Bower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Korte</a:t>
            </a:r>
            <a:r>
              <a:rPr lang="en-GB" dirty="0" smtClean="0"/>
              <a:t> bower </a:t>
            </a:r>
            <a:r>
              <a:rPr lang="en-GB" dirty="0" err="1" smtClean="0"/>
              <a:t>uitleg</a:t>
            </a:r>
            <a:r>
              <a:rPr lang="en-GB" dirty="0" smtClean="0"/>
              <a:t>.. </a:t>
            </a:r>
            <a:r>
              <a:rPr lang="en-GB" dirty="0" err="1" smtClean="0"/>
              <a:t>todo</a:t>
            </a:r>
            <a:endParaRPr lang="en-GB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3" y="2596357"/>
            <a:ext cx="1438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5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AngularJs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0082" y="1600201"/>
            <a:ext cx="8542317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Korte</a:t>
            </a:r>
            <a:r>
              <a:rPr lang="en-GB" dirty="0" smtClean="0"/>
              <a:t> </a:t>
            </a:r>
            <a:r>
              <a:rPr lang="en-GB" dirty="0" err="1" smtClean="0"/>
              <a:t>uitleg</a:t>
            </a:r>
            <a:r>
              <a:rPr lang="en-GB" dirty="0" smtClean="0"/>
              <a:t> AngularJS.. </a:t>
            </a:r>
            <a:r>
              <a:rPr lang="en-GB" dirty="0" err="1" smtClean="0"/>
              <a:t>todo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71899"/>
            <a:ext cx="11525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11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Twitter Bootstrap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0082" y="1600201"/>
            <a:ext cx="8542317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Korte</a:t>
            </a:r>
            <a:r>
              <a:rPr lang="en-GB" dirty="0" smtClean="0"/>
              <a:t> </a:t>
            </a:r>
            <a:r>
              <a:rPr lang="en-GB" dirty="0" err="1" smtClean="0"/>
              <a:t>uitleg</a:t>
            </a:r>
            <a:r>
              <a:rPr lang="en-GB" dirty="0" smtClean="0"/>
              <a:t> Bootstrap.. </a:t>
            </a:r>
            <a:r>
              <a:rPr lang="en-GB" dirty="0" err="1" smtClean="0"/>
              <a:t>todo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05236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80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67" y="1417638"/>
            <a:ext cx="5522026" cy="52548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First results:</a:t>
            </a:r>
            <a:endParaRPr lang="en-US" b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45" y="2010935"/>
            <a:ext cx="9140042" cy="44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are a starting point</a:t>
            </a:r>
          </a:p>
          <a:p>
            <a:r>
              <a:rPr lang="en-US" dirty="0"/>
              <a:t>Planning	: Agile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  <p:pic>
        <p:nvPicPr>
          <p:cNvPr id="1026" name="Picture 2" descr="Afbeeldingsresultaat voor scrum 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79" y="3170415"/>
            <a:ext cx="5689171" cy="318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Meetings: keep it short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  <p:pic>
        <p:nvPicPr>
          <p:cNvPr id="3074" name="Picture 2" descr="http://www.testingexcellence.com/wp-content/uploads/2015/03/scrum-daily-stand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03" y="2374681"/>
            <a:ext cx="6096944" cy="407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  <p:pic>
        <p:nvPicPr>
          <p:cNvPr id="5" name="Picture 4" descr="http://agilemodeling.com/images/communicationMode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69" y="1112108"/>
            <a:ext cx="6870356" cy="512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83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59220" y="1817235"/>
            <a:ext cx="6096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Webapplicatie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Ideeën pitchen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Kickstarter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‘</a:t>
            </a:r>
            <a:r>
              <a:rPr lang="nl-BE" sz="3200" i="1" dirty="0" smtClean="0"/>
              <a:t>Liken</a:t>
            </a:r>
            <a:r>
              <a:rPr lang="nl-BE" sz="3200" dirty="0" smtClean="0"/>
              <a:t>’/leuk vinden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Inschrijven/steunen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Commentaar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Opvolging </a:t>
            </a:r>
            <a:endParaRPr lang="nl-BE" sz="3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5770" y="443418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  <p:pic>
        <p:nvPicPr>
          <p:cNvPr id="2052" name="Picture 4" descr="http://www.ljplus.ru/img4/a/s/asolntsev/eclipse_vs_idea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2" y="2667001"/>
            <a:ext cx="5281398" cy="142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Afbeeldingsresultaat voor learning cur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2" name="Picture 8" descr="https://upload.wikimedia.org/wikipedia/commons/f/f2/Alanf777_Lcd_fig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87" y="1890585"/>
            <a:ext cx="5781013" cy="385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keep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294" y="1858384"/>
            <a:ext cx="7789134" cy="2681343"/>
          </a:xfrm>
        </p:spPr>
        <p:txBody>
          <a:bodyPr/>
          <a:lstStyle/>
          <a:p>
            <a:r>
              <a:rPr lang="en-US" dirty="0"/>
              <a:t>Daily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Open Source/Cross Platform technologies</a:t>
            </a:r>
          </a:p>
          <a:p>
            <a:r>
              <a:rPr lang="en-US" dirty="0" smtClean="0"/>
              <a:t>Build- </a:t>
            </a:r>
            <a:r>
              <a:rPr lang="en-US" dirty="0"/>
              <a:t>and </a:t>
            </a:r>
            <a:r>
              <a:rPr lang="en-US" dirty="0" smtClean="0"/>
              <a:t>deploy processes</a:t>
            </a:r>
          </a:p>
          <a:p>
            <a:r>
              <a:rPr lang="en-US" dirty="0" smtClean="0"/>
              <a:t>SCRUM / Planning tools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1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588" y="2138083"/>
            <a:ext cx="7717416" cy="2681343"/>
          </a:xfrm>
        </p:spPr>
        <p:txBody>
          <a:bodyPr/>
          <a:lstStyle/>
          <a:p>
            <a:r>
              <a:rPr lang="en-US" dirty="0"/>
              <a:t>Getting </a:t>
            </a:r>
            <a:r>
              <a:rPr lang="en-US" dirty="0" smtClean="0"/>
              <a:t>requirements clear </a:t>
            </a:r>
          </a:p>
          <a:p>
            <a:r>
              <a:rPr lang="en-US" dirty="0" smtClean="0"/>
              <a:t>Don’t plan ahead too much</a:t>
            </a:r>
          </a:p>
          <a:p>
            <a:r>
              <a:rPr lang="en-US" dirty="0" smtClean="0"/>
              <a:t>Establish early on what </a:t>
            </a:r>
            <a:r>
              <a:rPr lang="en-US" dirty="0"/>
              <a:t>technology to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3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5882" y="2138083"/>
            <a:ext cx="7538122" cy="2681343"/>
          </a:xfrm>
        </p:spPr>
        <p:txBody>
          <a:bodyPr/>
          <a:lstStyle/>
          <a:p>
            <a:r>
              <a:rPr lang="en-US" dirty="0"/>
              <a:t>More face-to-face </a:t>
            </a:r>
            <a:r>
              <a:rPr lang="en-US" dirty="0" smtClean="0"/>
              <a:t>meetings</a:t>
            </a:r>
          </a:p>
          <a:p>
            <a:r>
              <a:rPr lang="en-US" dirty="0"/>
              <a:t>Create less </a:t>
            </a:r>
            <a:r>
              <a:rPr lang="en-US" dirty="0" smtClean="0"/>
              <a:t>analysis / when needed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8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46" y="2286318"/>
            <a:ext cx="10972800" cy="1143000"/>
          </a:xfrm>
        </p:spPr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56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452" y="339184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9042" y="1575012"/>
            <a:ext cx="4176769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Tasks:</a:t>
            </a:r>
          </a:p>
          <a:p>
            <a:pPr lvl="0"/>
            <a:r>
              <a:rPr lang="nl-BE" dirty="0" smtClean="0"/>
              <a:t>Planning</a:t>
            </a:r>
            <a:endParaRPr lang="nl-BE" dirty="0"/>
          </a:p>
          <a:p>
            <a:pPr lvl="0"/>
            <a:r>
              <a:rPr lang="en-US" dirty="0" err="1" smtClean="0"/>
              <a:t>Communicatie</a:t>
            </a:r>
            <a:endParaRPr lang="en-US" dirty="0" smtClean="0"/>
          </a:p>
          <a:p>
            <a:pPr lvl="0"/>
            <a:r>
              <a:rPr lang="en-US" dirty="0" err="1" smtClean="0"/>
              <a:t>Analyse</a:t>
            </a:r>
            <a:endParaRPr lang="en-US" dirty="0" smtClean="0"/>
          </a:p>
          <a:p>
            <a:pPr lvl="0"/>
            <a:r>
              <a:rPr lang="en-US" dirty="0" err="1" smtClean="0"/>
              <a:t>Documentatie</a:t>
            </a:r>
            <a:endParaRPr lang="nl-BE" dirty="0"/>
          </a:p>
          <a:p>
            <a:pPr lvl="0"/>
            <a:r>
              <a:rPr lang="en-US" dirty="0" err="1" smtClean="0"/>
              <a:t>Ontwikkeling</a:t>
            </a:r>
            <a:endParaRPr lang="en-US" dirty="0" smtClean="0"/>
          </a:p>
          <a:p>
            <a:pPr lvl="0"/>
            <a:r>
              <a:rPr lang="en-US" dirty="0" err="1" smtClean="0"/>
              <a:t>Kwaliteitsbeheer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55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err="1" smtClean="0"/>
              <a:t>Doel</a:t>
            </a:r>
            <a:r>
              <a:rPr lang="en-US" b="1" dirty="0" smtClean="0"/>
              <a:t>:</a:t>
            </a:r>
          </a:p>
          <a:p>
            <a:pPr lvl="0"/>
            <a:r>
              <a:rPr lang="nl-BE" dirty="0" smtClean="0"/>
              <a:t>Webapplicatie</a:t>
            </a:r>
          </a:p>
          <a:p>
            <a:pPr lvl="0"/>
            <a:r>
              <a:rPr lang="nl-BE" dirty="0" smtClean="0"/>
              <a:t>Veilig</a:t>
            </a:r>
          </a:p>
          <a:p>
            <a:r>
              <a:rPr lang="nl-BE" i="1" dirty="0"/>
              <a:t>Single </a:t>
            </a:r>
            <a:r>
              <a:rPr lang="nl-BE" i="1" dirty="0" smtClean="0"/>
              <a:t>page</a:t>
            </a:r>
          </a:p>
          <a:p>
            <a:r>
              <a:rPr lang="en-US" dirty="0" err="1" smtClean="0"/>
              <a:t>Toekomstgericht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err="1" smtClean="0"/>
              <a:t>bron</a:t>
            </a:r>
            <a:endParaRPr lang="en-US" dirty="0" smtClean="0"/>
          </a:p>
          <a:p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16306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err="1" smtClean="0"/>
              <a:t>Ontwikkelomgeving</a:t>
            </a:r>
            <a:r>
              <a:rPr lang="en-US" b="1" dirty="0" smtClean="0"/>
              <a:t>:</a:t>
            </a:r>
          </a:p>
          <a:p>
            <a:pPr lvl="0"/>
            <a:r>
              <a:rPr lang="nl-BE" dirty="0" smtClean="0"/>
              <a:t>Skype</a:t>
            </a:r>
          </a:p>
          <a:p>
            <a:pPr lvl="0"/>
            <a:r>
              <a:rPr lang="nl-BE" dirty="0" smtClean="0"/>
              <a:t>Openshift</a:t>
            </a:r>
          </a:p>
          <a:p>
            <a:r>
              <a:rPr lang="nl-BE" dirty="0" smtClean="0"/>
              <a:t>Jenkins</a:t>
            </a:r>
          </a:p>
          <a:p>
            <a:r>
              <a:rPr lang="en-US" dirty="0" smtClean="0"/>
              <a:t>Eclipse/IntelliJ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RTC</a:t>
            </a:r>
          </a:p>
          <a:p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31182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 Management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pic>
        <p:nvPicPr>
          <p:cNvPr id="1026" name="Picture 2" descr="https://www.practitest.com/wp-content/uploads/2012/11/applicatiom_Life_Cycle-298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69" y="1796467"/>
            <a:ext cx="4105874" cy="413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wiki.jenkins-ci.org/download/attachments/2916393/headshot.png?version=1&amp;modificationDate=1302753947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591" y="5278085"/>
            <a:ext cx="749945" cy="74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59" y="1161504"/>
            <a:ext cx="991738" cy="7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17kynu4zpq5hy.cloudfront.net/igi/firepickdelta/4uKgo64KcbErUiFB.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43" y="3049989"/>
            <a:ext cx="681187" cy="51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fabric8.io/presentations/kubernetes-london-openshift-fabric8/images/openshift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194" y="4823610"/>
            <a:ext cx="908950" cy="90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12" y="2532861"/>
            <a:ext cx="991738" cy="7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71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 board</a:t>
            </a:r>
          </a:p>
          <a:p>
            <a:r>
              <a:rPr lang="en-US" dirty="0" smtClean="0"/>
              <a:t>Task/defect</a:t>
            </a:r>
          </a:p>
          <a:p>
            <a:r>
              <a:rPr lang="en-US" dirty="0" smtClean="0"/>
              <a:t>Continuous integration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5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958" y="206172"/>
            <a:ext cx="1742535" cy="13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53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pic>
        <p:nvPicPr>
          <p:cNvPr id="6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13" y="218133"/>
            <a:ext cx="1742535" cy="13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76" y="1600201"/>
            <a:ext cx="10544175" cy="44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8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+ RTC plugin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66" y="2642694"/>
            <a:ext cx="7362375" cy="36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760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191</Words>
  <Application>Microsoft Office PowerPoint</Application>
  <PresentationFormat>Breedbeeld</PresentationFormat>
  <Paragraphs>98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7" baseType="lpstr">
      <vt:lpstr>Arial</vt:lpstr>
      <vt:lpstr>Calibri</vt:lpstr>
      <vt:lpstr>Presentatie</vt:lpstr>
      <vt:lpstr>PowerPoint-presentatie</vt:lpstr>
      <vt:lpstr>I-Talent-Platform</vt:lpstr>
      <vt:lpstr>I-Talent-Platform</vt:lpstr>
      <vt:lpstr>I-Talent-Platform</vt:lpstr>
      <vt:lpstr>I-Talent-Platform</vt:lpstr>
      <vt:lpstr>Application Lifecycle Management</vt:lpstr>
      <vt:lpstr>Requirement specification</vt:lpstr>
      <vt:lpstr>Requirement specification</vt:lpstr>
      <vt:lpstr>Development</vt:lpstr>
      <vt:lpstr>Testing, deployment &amp; maintenance</vt:lpstr>
      <vt:lpstr>Project metrics</vt:lpstr>
      <vt:lpstr>Front-end tools</vt:lpstr>
      <vt:lpstr>Bower</vt:lpstr>
      <vt:lpstr>AngularJs</vt:lpstr>
      <vt:lpstr>Twitter Bootstrap</vt:lpstr>
      <vt:lpstr>I-Talent-Platform</vt:lpstr>
      <vt:lpstr>Reflection</vt:lpstr>
      <vt:lpstr>Reflection</vt:lpstr>
      <vt:lpstr>PowerPoint-presentatie</vt:lpstr>
      <vt:lpstr>PowerPoint-presentatie</vt:lpstr>
      <vt:lpstr>We would keep</vt:lpstr>
      <vt:lpstr>We would change</vt:lpstr>
      <vt:lpstr>We could change</vt:lpstr>
      <vt:lpstr>Questions?</vt:lpstr>
    </vt:vector>
  </TitlesOfParts>
  <Company>XIOS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verbs</dc:title>
  <dc:creator>Kim Sleurs</dc:creator>
  <cp:lastModifiedBy>arjen</cp:lastModifiedBy>
  <cp:revision>119</cp:revision>
  <dcterms:created xsi:type="dcterms:W3CDTF">2014-03-09T17:28:38Z</dcterms:created>
  <dcterms:modified xsi:type="dcterms:W3CDTF">2016-06-12T16:10:57Z</dcterms:modified>
</cp:coreProperties>
</file>