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230" saveSubsetFonts="1">
  <p:sldMasterIdLst>
    <p:sldMasterId id="2147483660" r:id="rId1"/>
  </p:sldMasterIdLst>
  <p:notesMasterIdLst>
    <p:notesMasterId r:id="rId33"/>
  </p:notesMasterIdLst>
  <p:sldIdLst>
    <p:sldId id="258" r:id="rId2"/>
    <p:sldId id="259" r:id="rId3"/>
    <p:sldId id="260" r:id="rId4"/>
    <p:sldId id="261" r:id="rId5"/>
    <p:sldId id="273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62" r:id="rId14"/>
    <p:sldId id="280" r:id="rId15"/>
    <p:sldId id="286" r:id="rId16"/>
    <p:sldId id="287" r:id="rId17"/>
    <p:sldId id="288" r:id="rId18"/>
    <p:sldId id="284" r:id="rId19"/>
    <p:sldId id="285" r:id="rId20"/>
    <p:sldId id="283" r:id="rId21"/>
    <p:sldId id="281" r:id="rId22"/>
    <p:sldId id="289" r:id="rId23"/>
    <p:sldId id="268" r:id="rId24"/>
    <p:sldId id="264" r:id="rId25"/>
    <p:sldId id="267" r:id="rId26"/>
    <p:sldId id="265" r:id="rId27"/>
    <p:sldId id="266" r:id="rId28"/>
    <p:sldId id="269" r:id="rId29"/>
    <p:sldId id="270" r:id="rId30"/>
    <p:sldId id="271" r:id="rId31"/>
    <p:sldId id="272" r:id="rId3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324" autoAdjust="0"/>
  </p:normalViewPr>
  <p:slideViewPr>
    <p:cSldViewPr snapToGrid="0">
      <p:cViewPr varScale="1">
        <p:scale>
          <a:sx n="81" d="100"/>
          <a:sy n="81" d="100"/>
        </p:scale>
        <p:origin x="102" y="7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0BC33-D6F4-47BD-A51C-6A5C7B866668}" type="datetimeFigureOut">
              <a:rPr lang="nl-BE" smtClean="0"/>
              <a:t>12/06/2016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08F01-1147-4FB1-9BA1-AB4CBB8A87F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490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800C1-8A3F-4B8C-8C10-49A6D57EE2C7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564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beeld_geselecteer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167" y="3373438"/>
            <a:ext cx="511810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fbeelding 8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4" y="390526"/>
            <a:ext cx="1894417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vak 5"/>
          <p:cNvSpPr txBox="1">
            <a:spLocks noChangeArrowheads="1"/>
          </p:cNvSpPr>
          <p:nvPr userDrawn="1"/>
        </p:nvSpPr>
        <p:spPr bwMode="auto">
          <a:xfrm>
            <a:off x="723900" y="6057900"/>
            <a:ext cx="6927851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Hogeschool PXL – Elfde-Liniestraat 24 – B-3500 Hasselt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www.pxl.be - www.pxl.be/facebook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nl-NL" sz="1800" smtClea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pic>
        <p:nvPicPr>
          <p:cNvPr id="7" name="Afbeelding 10" descr="dehogeschoolmethetnetwerk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18" y="5543550"/>
            <a:ext cx="3966633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8264" y="1903518"/>
            <a:ext cx="103632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722989" y="3876249"/>
            <a:ext cx="6409503" cy="1137302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58A6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15433" y="6399214"/>
            <a:ext cx="168698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B6CF2E2-97D6-4D84-9BE3-FDB723D5E06D}" type="datetime1">
              <a:rPr lang="nl-NL">
                <a:solidFill>
                  <a:prstClr val="black"/>
                </a:solidFill>
              </a:rPr>
              <a:pPr>
                <a:defRPr/>
              </a:pPr>
              <a:t>12-6-2016</a:t>
            </a:fld>
            <a:endParaRPr lang="nl-NL" dirty="0">
              <a:solidFill>
                <a:prstClr val="black"/>
              </a:solidFill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4309533" y="6399214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F74DA4A-5401-4EBA-9566-BA9334B1CB09}" type="slidenum">
              <a:rPr lang="nl-NL">
                <a:solidFill>
                  <a:prstClr val="black"/>
                </a:solidFill>
              </a:rPr>
              <a:pPr>
                <a:defRPr/>
              </a:pPr>
              <a:t>‹nr.›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2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2707AB7-4AFC-45C6-BB92-F119BCA40458}" type="datetime1">
              <a:rPr lang="nl-NL"/>
              <a:pPr>
                <a:defRPr/>
              </a:pPr>
              <a:t>12-6-2016</a:t>
            </a:fld>
            <a:endParaRPr lang="nl-NL" dirty="0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CA72DB7-B51A-47D6-B282-824F305E20E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59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53229-2B3C-43E0-913B-DA1EDAA441E5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94FA-44BC-4F43-9373-3F8E7EAA141D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1185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07AB3-D2C1-4D27-BD63-08556320EFCC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955A2-2412-4E9A-938E-774A3C0BFE91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950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1" y="5876246"/>
            <a:ext cx="753532" cy="73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32970-A1AA-4867-A8A8-47D8A81993A3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BCED3-7F4A-40F1-85DA-02B4B5A68187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086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beeldslog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617" y="0"/>
            <a:ext cx="7213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59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F62399-820E-4353-8C19-BE790CAE25F8}" type="datetime1">
              <a:rPr lang="nl-NL"/>
              <a:pPr>
                <a:defRPr/>
              </a:pPr>
              <a:t>12-6-2016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8CA583A-7770-43B5-9C9A-39D1C0C8EF9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915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D0FCD-469D-4A32-A548-FB024E60FE5A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04DDB-FC51-49D7-8EE0-754B1F127595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877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1A1F-E65F-4658-B325-306255AD9067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73945-7F5B-440D-839F-B74526FECA19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2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4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C12CC-ACA5-458B-B999-4BB99852FA01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CAED2-FB1E-40E2-ADD0-1CBAC506359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676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2FBC7-F701-4C01-8EE6-A76C866B11A6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325B3-411F-430C-9A52-432198C9EF94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59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313E2-6960-4988-BC6C-3FAFB41FC330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25735-9760-4872-A464-20D0A5E7DE0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177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Titelstijl van model bewerken</a:t>
            </a:r>
            <a:endParaRPr lang="nl-NL" smtClean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767418" y="6356351"/>
            <a:ext cx="1686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BF0CC74D-649F-4217-A7AD-0E51E106ED87}" type="datetime1">
              <a:rPr lang="nl-NL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958DAC48-504A-4CE8-871A-E5FB83774175}" type="slidenum">
              <a:rPr lang="nl-NL" smtClean="0">
                <a:cs typeface="Arial" panose="020B0604020202020204" pitchFamily="34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cs typeface="Arial" panose="020B0604020202020204" pitchFamily="34" charset="0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0" y="6681789"/>
            <a:ext cx="12192000" cy="180975"/>
          </a:xfrm>
          <a:prstGeom prst="rect">
            <a:avLst/>
          </a:prstGeom>
          <a:solidFill>
            <a:srgbClr val="58A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nl-NL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6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58A6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jdelijke aanduiding voor dianumm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B1790D-AF6E-46DA-8F25-A89491858194}" type="slidenum">
              <a:rPr lang="nl-NL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nl-NL" sz="1200">
              <a:solidFill>
                <a:srgbClr val="898989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183802" y="159661"/>
            <a:ext cx="7470772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58A618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9pPr>
          </a:lstStyle>
          <a:p>
            <a:r>
              <a:rPr lang="nl-BE" dirty="0" smtClean="0"/>
              <a:t>IT-Project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sz="2800" dirty="0" smtClean="0">
                <a:solidFill>
                  <a:schemeClr val="tx1"/>
                </a:solidFill>
              </a:rPr>
              <a:t>Team 1</a:t>
            </a:r>
            <a:r>
              <a:rPr lang="nl-BE" sz="2800" u="sng" dirty="0" smtClean="0">
                <a:solidFill>
                  <a:schemeClr val="tx1"/>
                </a:solidFill>
              </a:rPr>
              <a:t/>
            </a:r>
            <a:br>
              <a:rPr lang="nl-BE" sz="2800" u="sng" dirty="0" smtClean="0">
                <a:solidFill>
                  <a:schemeClr val="tx1"/>
                </a:solidFill>
              </a:rPr>
            </a:br>
            <a:r>
              <a:rPr lang="nl-BE" sz="2800" u="sng" dirty="0" smtClean="0">
                <a:solidFill>
                  <a:schemeClr val="tx1"/>
                </a:solidFill>
              </a:rPr>
              <a:t/>
            </a:r>
            <a:br>
              <a:rPr lang="nl-BE" sz="2800" u="sng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Arjen Schuurman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Dennie Grondelaers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Jesse Vranken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Niek Vandael</a:t>
            </a:r>
          </a:p>
          <a:p>
            <a:r>
              <a:rPr lang="nl-BE" sz="1800" dirty="0" smtClean="0">
                <a:solidFill>
                  <a:schemeClr val="tx1"/>
                </a:solidFill>
              </a:rPr>
              <a:t>Bart Hunerbein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Academiejaar 2015-2016</a:t>
            </a:r>
            <a:endParaRPr lang="nl-B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27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Agile: scrum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049995" y="4272449"/>
            <a:ext cx="9532405" cy="505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58A618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mtClean="0"/>
              <a:t>Agile: scrum</a:t>
            </a:r>
            <a:endParaRPr lang="nl-BE" dirty="0"/>
          </a:p>
        </p:txBody>
      </p:sp>
      <p:pic>
        <p:nvPicPr>
          <p:cNvPr id="8" name="Picture 2" descr="http://www.scrumarabia.com/rimages/punto.media/U1/3b9b67e2b520a8cf2ceee03547137cf8616ecf4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971" y="1384786"/>
            <a:ext cx="7943670" cy="474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7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Java code standaard</a:t>
            </a:r>
          </a:p>
          <a:p>
            <a:r>
              <a:rPr lang="en-US" dirty="0" smtClean="0"/>
              <a:t>Project</a:t>
            </a:r>
            <a:r>
              <a:rPr lang="nl-BE" dirty="0" smtClean="0"/>
              <a:t>risico’s</a:t>
            </a:r>
            <a:r>
              <a:rPr lang="en-US" dirty="0" smtClean="0"/>
              <a:t> &amp; </a:t>
            </a:r>
            <a:r>
              <a:rPr lang="nl-BE" dirty="0" smtClean="0"/>
              <a:t>acties</a:t>
            </a:r>
          </a:p>
          <a:p>
            <a:pPr lvl="1"/>
            <a:r>
              <a:rPr lang="nl-BE" dirty="0" smtClean="0"/>
              <a:t>Communicatie</a:t>
            </a:r>
          </a:p>
          <a:p>
            <a:pPr lvl="1"/>
            <a:r>
              <a:rPr lang="nl-BE" dirty="0" smtClean="0"/>
              <a:t>Planning</a:t>
            </a:r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719" y="4157932"/>
            <a:ext cx="7165344" cy="170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52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FIT criteria: 7 testmomenten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426" y="2327334"/>
            <a:ext cx="5861559" cy="375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31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Back-end choices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42" y="1600201"/>
            <a:ext cx="7319158" cy="4525963"/>
          </a:xfrm>
        </p:spPr>
        <p:txBody>
          <a:bodyPr/>
          <a:lstStyle/>
          <a:p>
            <a:pPr lvl="0"/>
            <a:r>
              <a:rPr lang="nl-BE" dirty="0" smtClean="0"/>
              <a:t>Java</a:t>
            </a:r>
            <a:endParaRPr lang="nl-BE" dirty="0"/>
          </a:p>
          <a:p>
            <a:pPr lvl="0"/>
            <a:r>
              <a:rPr lang="en-US" dirty="0" smtClean="0"/>
              <a:t>Spring</a:t>
            </a:r>
            <a:endParaRPr lang="en-US" dirty="0"/>
          </a:p>
          <a:p>
            <a:pPr lvl="0"/>
            <a:r>
              <a:rPr lang="en-US" dirty="0" smtClean="0"/>
              <a:t>Spring Boot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1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</a:t>
            </a:r>
            <a:br>
              <a:rPr lang="en-GB" dirty="0" smtClean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16332" y="1600201"/>
            <a:ext cx="8566068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Korte</a:t>
            </a:r>
            <a:r>
              <a:rPr lang="en-GB" dirty="0" smtClean="0"/>
              <a:t> Java </a:t>
            </a:r>
            <a:r>
              <a:rPr lang="en-GB" dirty="0" err="1" smtClean="0"/>
              <a:t>uitleg</a:t>
            </a:r>
            <a:r>
              <a:rPr lang="en-GB" dirty="0" smtClean="0"/>
              <a:t>.. </a:t>
            </a:r>
            <a:r>
              <a:rPr lang="en-GB" dirty="0" err="1" smtClean="0"/>
              <a:t>todo</a:t>
            </a:r>
            <a:endParaRPr lang="en-GB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14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13" y="2596357"/>
            <a:ext cx="14382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50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Spring</a:t>
            </a:r>
            <a:br>
              <a:rPr lang="en-GB" dirty="0" smtClean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16332" y="1600201"/>
            <a:ext cx="8566068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Korte</a:t>
            </a:r>
            <a:r>
              <a:rPr lang="en-GB" dirty="0" smtClean="0"/>
              <a:t> Spring </a:t>
            </a:r>
            <a:r>
              <a:rPr lang="en-GB" dirty="0" err="1" smtClean="0"/>
              <a:t>uitleg</a:t>
            </a:r>
            <a:r>
              <a:rPr lang="en-GB" dirty="0" smtClean="0"/>
              <a:t>.. </a:t>
            </a:r>
            <a:r>
              <a:rPr lang="en-GB" dirty="0" err="1" smtClean="0"/>
              <a:t>todo</a:t>
            </a:r>
            <a:endParaRPr lang="en-GB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15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13" y="2596357"/>
            <a:ext cx="14382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08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Spring boot</a:t>
            </a:r>
            <a:br>
              <a:rPr lang="en-GB" dirty="0" smtClean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16332" y="1600201"/>
            <a:ext cx="8566068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Korte</a:t>
            </a:r>
            <a:r>
              <a:rPr lang="en-GB" dirty="0" smtClean="0"/>
              <a:t> Spring boot </a:t>
            </a:r>
            <a:r>
              <a:rPr lang="en-GB" dirty="0" err="1" smtClean="0"/>
              <a:t>uitleg</a:t>
            </a:r>
            <a:r>
              <a:rPr lang="en-GB" dirty="0" smtClean="0"/>
              <a:t>.. </a:t>
            </a:r>
            <a:r>
              <a:rPr lang="en-GB" dirty="0" err="1" smtClean="0"/>
              <a:t>todo</a:t>
            </a:r>
            <a:endParaRPr lang="en-GB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16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13" y="2596357"/>
            <a:ext cx="14382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35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Security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42" y="1600201"/>
            <a:ext cx="7319158" cy="4525963"/>
          </a:xfrm>
        </p:spPr>
        <p:txBody>
          <a:bodyPr/>
          <a:lstStyle/>
          <a:p>
            <a:pPr lvl="0"/>
            <a:r>
              <a:rPr lang="nl-BE" dirty="0" smtClean="0"/>
              <a:t>Korte uitleg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18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Front-end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42" y="1600201"/>
            <a:ext cx="7319158" cy="4525963"/>
          </a:xfrm>
        </p:spPr>
        <p:txBody>
          <a:bodyPr/>
          <a:lstStyle/>
          <a:p>
            <a:pPr lvl="0"/>
            <a:r>
              <a:rPr lang="nl-BE" dirty="0" err="1" smtClean="0"/>
              <a:t>Bower</a:t>
            </a:r>
            <a:endParaRPr lang="nl-BE" dirty="0"/>
          </a:p>
          <a:p>
            <a:pPr lvl="0"/>
            <a:r>
              <a:rPr lang="en-US" dirty="0" err="1" smtClean="0"/>
              <a:t>AngularJs</a:t>
            </a:r>
            <a:endParaRPr lang="en-US" dirty="0"/>
          </a:p>
          <a:p>
            <a:pPr lvl="0"/>
            <a:r>
              <a:rPr lang="en-US" dirty="0" smtClean="0"/>
              <a:t>Twitter Bootstrap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529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Bower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16332" y="1600201"/>
            <a:ext cx="8566068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 err="1" smtClean="0"/>
              <a:t>Opensource</a:t>
            </a:r>
            <a:r>
              <a:rPr lang="en-GB" dirty="0" smtClean="0"/>
              <a:t> package manager</a:t>
            </a:r>
          </a:p>
          <a:p>
            <a:pPr>
              <a:buFontTx/>
              <a:buChar char="-"/>
            </a:pPr>
            <a:r>
              <a:rPr lang="en-GB" dirty="0" err="1" smtClean="0"/>
              <a:t>Gemaakt</a:t>
            </a:r>
            <a:r>
              <a:rPr lang="en-GB" dirty="0" smtClean="0"/>
              <a:t> door Twitter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Gebruikt</a:t>
            </a:r>
            <a:r>
              <a:rPr lang="en-GB" dirty="0" smtClean="0"/>
              <a:t> in </a:t>
            </a:r>
            <a:r>
              <a:rPr lang="en-GB" dirty="0" err="1" smtClean="0"/>
              <a:t>iTalent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r>
              <a:rPr lang="en-GB" dirty="0" smtClean="0"/>
              <a:t>- </a:t>
            </a:r>
            <a:r>
              <a:rPr lang="en-GB" dirty="0" err="1" smtClean="0"/>
              <a:t>Installeren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updaten</a:t>
            </a:r>
            <a:r>
              <a:rPr lang="en-GB" dirty="0" smtClean="0"/>
              <a:t> packages/libraries</a:t>
            </a:r>
            <a:endParaRPr lang="en-GB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19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13" y="2596357"/>
            <a:ext cx="14382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2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59220" y="1817235"/>
            <a:ext cx="60960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Webapplicatie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Ideeën pitchen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Kickstarter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‘</a:t>
            </a:r>
            <a:r>
              <a:rPr lang="nl-BE" sz="3200" i="1" dirty="0" smtClean="0"/>
              <a:t>Liken</a:t>
            </a:r>
            <a:r>
              <a:rPr lang="nl-BE" sz="3200" dirty="0" smtClean="0"/>
              <a:t>’/leuk vinden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Inschrijven/steunen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Commentaar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Opvolging </a:t>
            </a:r>
            <a:endParaRPr lang="nl-BE" sz="32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85770" y="443418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I-Talent-Platform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Twitter Bootstrap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40082" y="1600201"/>
            <a:ext cx="8542317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 err="1"/>
              <a:t>Opensource</a:t>
            </a:r>
            <a:r>
              <a:rPr lang="en-GB" dirty="0"/>
              <a:t> </a:t>
            </a:r>
            <a:r>
              <a:rPr lang="en-GB" dirty="0" err="1" smtClean="0"/>
              <a:t>hulpmiddelen</a:t>
            </a:r>
            <a:r>
              <a:rPr lang="en-GB" dirty="0" smtClean="0"/>
              <a:t>/</a:t>
            </a:r>
            <a:r>
              <a:rPr lang="en-GB" dirty="0" err="1" smtClean="0"/>
              <a:t>sjablonen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 HTML/CSS</a:t>
            </a:r>
            <a:endParaRPr lang="en-GB" dirty="0"/>
          </a:p>
          <a:p>
            <a:pPr>
              <a:buFontTx/>
              <a:buChar char="-"/>
            </a:pPr>
            <a:r>
              <a:rPr lang="en-GB" dirty="0" err="1"/>
              <a:t>Gemaakt</a:t>
            </a:r>
            <a:r>
              <a:rPr lang="en-GB" dirty="0"/>
              <a:t> door Twitter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Gebruik</a:t>
            </a:r>
            <a:r>
              <a:rPr lang="en-GB" dirty="0"/>
              <a:t> in </a:t>
            </a:r>
            <a:r>
              <a:rPr lang="en-GB" dirty="0" err="1" smtClean="0"/>
              <a:t>iTalent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:</a:t>
            </a:r>
            <a:endParaRPr lang="en-GB" dirty="0"/>
          </a:p>
          <a:p>
            <a:pPr>
              <a:buFontTx/>
              <a:buChar char="-"/>
            </a:pPr>
            <a:r>
              <a:rPr lang="en-GB" dirty="0" err="1" smtClean="0"/>
              <a:t>Navigatie</a:t>
            </a:r>
            <a:r>
              <a:rPr lang="en-GB" dirty="0" smtClean="0"/>
              <a:t> menu, </a:t>
            </a:r>
            <a:r>
              <a:rPr lang="en-GB" dirty="0" err="1" smtClean="0"/>
              <a:t>knoppen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formulieren</a:t>
            </a: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Responsive design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20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05236"/>
            <a:ext cx="11525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80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AngularJs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40082" y="1600201"/>
            <a:ext cx="8542317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 err="1" smtClean="0"/>
              <a:t>Opensource</a:t>
            </a:r>
            <a:r>
              <a:rPr lang="en-GB" dirty="0" smtClean="0"/>
              <a:t> </a:t>
            </a:r>
            <a:r>
              <a:rPr lang="en-GB" dirty="0" err="1" smtClean="0"/>
              <a:t>javascript</a:t>
            </a:r>
            <a:r>
              <a:rPr lang="en-GB" dirty="0" smtClean="0"/>
              <a:t> framework </a:t>
            </a:r>
          </a:p>
          <a:p>
            <a:pPr>
              <a:buFontTx/>
              <a:buChar char="-"/>
            </a:pPr>
            <a:r>
              <a:rPr lang="en-GB" dirty="0" err="1" smtClean="0"/>
              <a:t>Gemaakt</a:t>
            </a:r>
            <a:r>
              <a:rPr lang="en-GB" dirty="0" smtClean="0"/>
              <a:t> </a:t>
            </a:r>
            <a:r>
              <a:rPr lang="en-GB" dirty="0"/>
              <a:t>door </a:t>
            </a:r>
            <a:r>
              <a:rPr lang="en-GB" dirty="0" smtClean="0"/>
              <a:t>Google</a:t>
            </a:r>
            <a:endParaRPr lang="en-GB" dirty="0"/>
          </a:p>
          <a:p>
            <a:pPr>
              <a:buFontTx/>
              <a:buChar char="-"/>
            </a:pPr>
            <a:r>
              <a:rPr lang="en-GB" dirty="0" smtClean="0"/>
              <a:t>HTML </a:t>
            </a:r>
            <a:r>
              <a:rPr lang="en-GB" dirty="0" err="1" smtClean="0"/>
              <a:t>uitbreidingen</a:t>
            </a:r>
            <a:r>
              <a:rPr lang="en-GB" dirty="0" smtClean="0"/>
              <a:t> </a:t>
            </a:r>
            <a:r>
              <a:rPr lang="en-GB" dirty="0" err="1" smtClean="0"/>
              <a:t>d.m.v</a:t>
            </a:r>
            <a:r>
              <a:rPr lang="en-GB" dirty="0" smtClean="0"/>
              <a:t>. directives</a:t>
            </a:r>
            <a:endParaRPr lang="en-GB" dirty="0"/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Gebruikt</a:t>
            </a:r>
            <a:r>
              <a:rPr lang="en-GB" dirty="0" smtClean="0"/>
              <a:t> </a:t>
            </a:r>
            <a:r>
              <a:rPr lang="en-GB" dirty="0"/>
              <a:t>in </a:t>
            </a:r>
            <a:r>
              <a:rPr lang="en-GB" dirty="0" err="1" smtClean="0"/>
              <a:t>iTalent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:</a:t>
            </a:r>
            <a:endParaRPr lang="en-GB" dirty="0"/>
          </a:p>
          <a:p>
            <a:pPr>
              <a:buFontTx/>
              <a:buChar char="-"/>
            </a:pPr>
            <a:r>
              <a:rPr lang="en-GB" dirty="0" smtClean="0"/>
              <a:t>2 way databinding (ng-model)</a:t>
            </a:r>
            <a:endParaRPr lang="en-GB" dirty="0"/>
          </a:p>
          <a:p>
            <a:pPr>
              <a:buFontTx/>
              <a:buChar char="-"/>
            </a:pPr>
            <a:r>
              <a:rPr lang="en-GB" dirty="0" err="1" smtClean="0"/>
              <a:t>Maken</a:t>
            </a:r>
            <a:r>
              <a:rPr lang="en-GB" dirty="0" smtClean="0"/>
              <a:t> van </a:t>
            </a:r>
            <a:r>
              <a:rPr lang="en-GB" dirty="0" err="1" smtClean="0"/>
              <a:t>lijsten</a:t>
            </a:r>
            <a:r>
              <a:rPr lang="en-GB" dirty="0" smtClean="0"/>
              <a:t> (ng-repeat)</a:t>
            </a:r>
          </a:p>
          <a:p>
            <a:pPr>
              <a:buFontTx/>
              <a:buChar char="-"/>
            </a:pPr>
            <a:r>
              <a:rPr lang="en-GB" dirty="0" err="1" smtClean="0"/>
              <a:t>Maken</a:t>
            </a:r>
            <a:r>
              <a:rPr lang="en-GB" dirty="0" smtClean="0"/>
              <a:t> van </a:t>
            </a:r>
            <a:r>
              <a:rPr lang="en-GB" dirty="0" err="1" smtClean="0"/>
              <a:t>eigen</a:t>
            </a:r>
            <a:r>
              <a:rPr lang="en-GB" dirty="0" smtClean="0"/>
              <a:t> directives </a:t>
            </a:r>
            <a:r>
              <a:rPr lang="en-GB" dirty="0" err="1" smtClean="0"/>
              <a:t>b.v</a:t>
            </a:r>
            <a:r>
              <a:rPr lang="en-GB" dirty="0" smtClean="0"/>
              <a:t>. </a:t>
            </a:r>
            <a:r>
              <a:rPr lang="en-GB" dirty="0" err="1" smtClean="0"/>
              <a:t>voor</a:t>
            </a:r>
            <a:r>
              <a:rPr lang="en-GB" dirty="0" smtClean="0"/>
              <a:t> </a:t>
            </a:r>
            <a:r>
              <a:rPr lang="en-GB" dirty="0" err="1" smtClean="0"/>
              <a:t>vertalingen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21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71899"/>
            <a:ext cx="11525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11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AngularJS en security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42" y="1600201"/>
            <a:ext cx="7319158" cy="4525963"/>
          </a:xfrm>
        </p:spPr>
        <p:txBody>
          <a:bodyPr/>
          <a:lstStyle/>
          <a:p>
            <a:pPr lvl="0"/>
            <a:r>
              <a:rPr lang="nl-BE" dirty="0" smtClean="0"/>
              <a:t>Kort woordje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0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I-Talent-Platform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367" y="1417638"/>
            <a:ext cx="5522026" cy="525482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 smtClean="0"/>
              <a:t>First results:</a:t>
            </a:r>
            <a:endParaRPr lang="en-US" b="1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23</a:t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45" y="2010935"/>
            <a:ext cx="9140042" cy="446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5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are a starting point</a:t>
            </a:r>
          </a:p>
          <a:p>
            <a:r>
              <a:rPr lang="en-US" dirty="0"/>
              <a:t>Planning	: Agile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24</a:t>
            </a:fld>
            <a:endParaRPr lang="nl-NL"/>
          </a:p>
        </p:txBody>
      </p:sp>
      <p:pic>
        <p:nvPicPr>
          <p:cNvPr id="1026" name="Picture 2" descr="Afbeeldingsresultaat voor scrum ite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79" y="3170415"/>
            <a:ext cx="5689171" cy="318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6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Meetings: keep it short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25</a:t>
            </a:fld>
            <a:endParaRPr lang="nl-NL"/>
          </a:p>
        </p:txBody>
      </p:sp>
      <p:pic>
        <p:nvPicPr>
          <p:cNvPr id="3074" name="Picture 2" descr="http://www.testingexcellence.com/wp-content/uploads/2015/03/scrum-daily-stand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403" y="2374681"/>
            <a:ext cx="6096944" cy="407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23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26</a:t>
            </a:fld>
            <a:endParaRPr lang="nl-NL"/>
          </a:p>
        </p:txBody>
      </p:sp>
      <p:pic>
        <p:nvPicPr>
          <p:cNvPr id="5" name="Picture 4" descr="http://agilemodeling.com/images/communicationModes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169" y="1112108"/>
            <a:ext cx="6870356" cy="5129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83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27</a:t>
            </a:fld>
            <a:endParaRPr lang="nl-NL"/>
          </a:p>
        </p:txBody>
      </p:sp>
      <p:pic>
        <p:nvPicPr>
          <p:cNvPr id="2052" name="Picture 4" descr="http://www.ljplus.ru/img4/a/s/asolntsev/eclipse_vs_idea_e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22" y="2667001"/>
            <a:ext cx="5281398" cy="142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Afbeeldingsresultaat voor learning cur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032" name="Picture 8" descr="https://upload.wikimedia.org/wikipedia/commons/f/f2/Alanf777_Lcd_fig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987" y="1890585"/>
            <a:ext cx="5781013" cy="385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6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would </a:t>
            </a:r>
            <a:r>
              <a:rPr lang="en-US" dirty="0" smtClean="0"/>
              <a:t>keep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294" y="1858384"/>
            <a:ext cx="7789134" cy="2681343"/>
          </a:xfrm>
        </p:spPr>
        <p:txBody>
          <a:bodyPr/>
          <a:lstStyle/>
          <a:p>
            <a:r>
              <a:rPr lang="en-US" dirty="0"/>
              <a:t>Daily </a:t>
            </a:r>
            <a:r>
              <a:rPr lang="en-US" dirty="0" smtClean="0"/>
              <a:t>communication</a:t>
            </a:r>
          </a:p>
          <a:p>
            <a:r>
              <a:rPr lang="en-US" dirty="0" smtClean="0"/>
              <a:t>Open Source/Cross Platform technologies</a:t>
            </a:r>
          </a:p>
          <a:p>
            <a:r>
              <a:rPr lang="en-US" dirty="0" smtClean="0"/>
              <a:t>Build- </a:t>
            </a:r>
            <a:r>
              <a:rPr lang="en-US" dirty="0"/>
              <a:t>and </a:t>
            </a:r>
            <a:r>
              <a:rPr lang="en-US" dirty="0" smtClean="0"/>
              <a:t>deploy processes</a:t>
            </a:r>
          </a:p>
          <a:p>
            <a:r>
              <a:rPr lang="en-US" dirty="0" smtClean="0"/>
              <a:t>SCRUM / Planning tools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513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would </a:t>
            </a:r>
            <a:r>
              <a:rPr lang="en-US" dirty="0" smtClean="0"/>
              <a:t>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588" y="2138083"/>
            <a:ext cx="7717416" cy="2681343"/>
          </a:xfrm>
        </p:spPr>
        <p:txBody>
          <a:bodyPr/>
          <a:lstStyle/>
          <a:p>
            <a:r>
              <a:rPr lang="en-US" dirty="0"/>
              <a:t>Getting </a:t>
            </a:r>
            <a:r>
              <a:rPr lang="en-US" dirty="0" smtClean="0"/>
              <a:t>requirements clear </a:t>
            </a:r>
          </a:p>
          <a:p>
            <a:r>
              <a:rPr lang="en-US" dirty="0" smtClean="0"/>
              <a:t>Don’t plan ahead too much</a:t>
            </a:r>
          </a:p>
          <a:p>
            <a:r>
              <a:rPr lang="en-US" dirty="0" smtClean="0"/>
              <a:t>Establish early on what </a:t>
            </a:r>
            <a:r>
              <a:rPr lang="en-US" dirty="0"/>
              <a:t>technology to </a:t>
            </a:r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33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452" y="339184"/>
            <a:ext cx="8229600" cy="1143000"/>
          </a:xfrm>
        </p:spPr>
        <p:txBody>
          <a:bodyPr/>
          <a:lstStyle/>
          <a:p>
            <a:r>
              <a:rPr lang="nl-BE" b="1" dirty="0" smtClean="0"/>
              <a:t>Taken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9042" y="1575012"/>
            <a:ext cx="4176769" cy="4525963"/>
          </a:xfrm>
        </p:spPr>
        <p:txBody>
          <a:bodyPr>
            <a:normAutofit/>
          </a:bodyPr>
          <a:lstStyle/>
          <a:p>
            <a:pPr lvl="0"/>
            <a:r>
              <a:rPr lang="nl-BE" dirty="0" smtClean="0"/>
              <a:t>Planning</a:t>
            </a:r>
            <a:endParaRPr lang="nl-BE" dirty="0"/>
          </a:p>
          <a:p>
            <a:pPr lvl="0"/>
            <a:r>
              <a:rPr lang="en-US" dirty="0" err="1" smtClean="0"/>
              <a:t>Communicatie</a:t>
            </a:r>
            <a:endParaRPr lang="en-US" dirty="0" smtClean="0"/>
          </a:p>
          <a:p>
            <a:pPr lvl="0"/>
            <a:r>
              <a:rPr lang="en-US" dirty="0" err="1" smtClean="0"/>
              <a:t>Analyse</a:t>
            </a:r>
            <a:endParaRPr lang="en-US" dirty="0" smtClean="0"/>
          </a:p>
          <a:p>
            <a:pPr lvl="0"/>
            <a:r>
              <a:rPr lang="en-US" dirty="0" err="1" smtClean="0"/>
              <a:t>Documentatie</a:t>
            </a:r>
            <a:endParaRPr lang="nl-BE" dirty="0"/>
          </a:p>
          <a:p>
            <a:pPr lvl="0"/>
            <a:r>
              <a:rPr lang="en-US" dirty="0" err="1" smtClean="0"/>
              <a:t>Ontwikkeling</a:t>
            </a:r>
            <a:endParaRPr lang="en-US" dirty="0" smtClean="0"/>
          </a:p>
          <a:p>
            <a:pPr lvl="0"/>
            <a:r>
              <a:rPr lang="en-US" dirty="0" err="1" smtClean="0"/>
              <a:t>Kwaliteitsbeheer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955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could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5882" y="2138083"/>
            <a:ext cx="7538122" cy="2681343"/>
          </a:xfrm>
        </p:spPr>
        <p:txBody>
          <a:bodyPr/>
          <a:lstStyle/>
          <a:p>
            <a:r>
              <a:rPr lang="en-US" dirty="0"/>
              <a:t>More face-to-face </a:t>
            </a:r>
            <a:r>
              <a:rPr lang="en-US" dirty="0" smtClean="0"/>
              <a:t>meetings</a:t>
            </a:r>
          </a:p>
          <a:p>
            <a:r>
              <a:rPr lang="en-US" dirty="0"/>
              <a:t>Create less </a:t>
            </a:r>
            <a:r>
              <a:rPr lang="en-US" dirty="0" smtClean="0"/>
              <a:t>analysis / when needed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789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146" y="2286318"/>
            <a:ext cx="10972800" cy="1143000"/>
          </a:xfrm>
        </p:spPr>
        <p:txBody>
          <a:bodyPr/>
          <a:lstStyle/>
          <a:p>
            <a:r>
              <a:rPr lang="nl-BE" dirty="0" smtClean="0"/>
              <a:t>Questions?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856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421" y="306910"/>
            <a:ext cx="8229600" cy="1143000"/>
          </a:xfrm>
        </p:spPr>
        <p:txBody>
          <a:bodyPr/>
          <a:lstStyle/>
          <a:p>
            <a:r>
              <a:rPr lang="nl-BE" b="1" dirty="0" smtClean="0"/>
              <a:t>Doel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8325" y="2023537"/>
            <a:ext cx="3898776" cy="4525963"/>
          </a:xfrm>
        </p:spPr>
        <p:txBody>
          <a:bodyPr>
            <a:normAutofit/>
          </a:bodyPr>
          <a:lstStyle/>
          <a:p>
            <a:pPr lvl="0"/>
            <a:r>
              <a:rPr lang="nl-BE" dirty="0" smtClean="0"/>
              <a:t>Webapplicatie</a:t>
            </a:r>
          </a:p>
          <a:p>
            <a:pPr lvl="0"/>
            <a:r>
              <a:rPr lang="nl-BE" dirty="0" smtClean="0"/>
              <a:t>Veilig</a:t>
            </a:r>
          </a:p>
          <a:p>
            <a:r>
              <a:rPr lang="nl-BE" i="1" dirty="0"/>
              <a:t>Single </a:t>
            </a:r>
            <a:r>
              <a:rPr lang="nl-BE" i="1" dirty="0" smtClean="0"/>
              <a:t>page</a:t>
            </a:r>
          </a:p>
          <a:p>
            <a:r>
              <a:rPr lang="en-US" dirty="0" err="1" smtClean="0"/>
              <a:t>Toekomstgericht</a:t>
            </a:r>
            <a:endParaRPr lang="en-US" dirty="0" smtClean="0"/>
          </a:p>
          <a:p>
            <a:r>
              <a:rPr lang="en-US" dirty="0" err="1" smtClean="0"/>
              <a:t>Opensource</a:t>
            </a:r>
            <a:endParaRPr lang="en-US" dirty="0" smtClean="0"/>
          </a:p>
          <a:p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16306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421" y="306910"/>
            <a:ext cx="8229600" cy="1143000"/>
          </a:xfrm>
        </p:spPr>
        <p:txBody>
          <a:bodyPr/>
          <a:lstStyle/>
          <a:p>
            <a:r>
              <a:rPr lang="nl-BE" dirty="0" smtClean="0"/>
              <a:t>Ontwikkelomgeving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083" y="1754596"/>
            <a:ext cx="3898776" cy="4525963"/>
          </a:xfrm>
        </p:spPr>
        <p:txBody>
          <a:bodyPr>
            <a:normAutofit/>
          </a:bodyPr>
          <a:lstStyle/>
          <a:p>
            <a:pPr lvl="0"/>
            <a:r>
              <a:rPr lang="nl-BE" dirty="0" smtClean="0"/>
              <a:t>Skype</a:t>
            </a:r>
          </a:p>
          <a:p>
            <a:pPr lvl="0"/>
            <a:r>
              <a:rPr lang="nl-BE" dirty="0" smtClean="0"/>
              <a:t>Openshift</a:t>
            </a:r>
          </a:p>
          <a:p>
            <a:r>
              <a:rPr lang="nl-BE" dirty="0" smtClean="0"/>
              <a:t>Jenkins</a:t>
            </a:r>
          </a:p>
          <a:p>
            <a:r>
              <a:rPr lang="en-US" dirty="0" smtClean="0"/>
              <a:t>Eclipse/IntelliJ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RTC</a:t>
            </a:r>
          </a:p>
          <a:p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31182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 Management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  <p:pic>
        <p:nvPicPr>
          <p:cNvPr id="1026" name="Picture 2" descr="https://www.practitest.com/wp-content/uploads/2012/11/applicatiom_Life_Cycle-298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69" y="1796467"/>
            <a:ext cx="4105874" cy="413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wiki.jenkins-ci.org/download/attachments/2916393/headshot.png?version=1&amp;modificationDate=13027539470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591" y="5278085"/>
            <a:ext cx="749945" cy="74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new.gerritforge.com/images/logo_jazz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159" y="1161504"/>
            <a:ext cx="991738" cy="79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17kynu4zpq5hy.cloudfront.net/igi/firepickdelta/4uKgo64KcbErUiFB.medi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543" y="3049989"/>
            <a:ext cx="681187" cy="51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fabric8.io/presentations/kubernetes-london-openshift-fabric8/images/openshift.png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194" y="4823610"/>
            <a:ext cx="908950" cy="90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http://new.gerritforge.com/images/logo_jazz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512" y="2532861"/>
            <a:ext cx="991738" cy="79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7884543" y="4446929"/>
            <a:ext cx="2510287" cy="1"/>
          </a:xfrm>
          <a:prstGeom prst="straightConnector1">
            <a:avLst/>
          </a:prstGeom>
          <a:ln w="168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www.aha.io/assets/integration_logos/github-bb449e0ffbacbcb7f9c703db85b1cf0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4026510"/>
            <a:ext cx="2268448" cy="84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93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specification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  <p:pic>
        <p:nvPicPr>
          <p:cNvPr id="6" name="Picture 12" descr="http://new.gerritforge.com/images/logo_jazz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13" y="218133"/>
            <a:ext cx="1742535" cy="139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576" y="1600201"/>
            <a:ext cx="10544175" cy="444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4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 + RTC plugin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066" y="2642694"/>
            <a:ext cx="7362375" cy="366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8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Testing, deployment &amp; maintenance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96" y="1542826"/>
            <a:ext cx="5016985" cy="464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285</Words>
  <Application>Microsoft Office PowerPoint</Application>
  <PresentationFormat>Breedbeeld</PresentationFormat>
  <Paragraphs>138</Paragraphs>
  <Slides>31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34" baseType="lpstr">
      <vt:lpstr>Arial</vt:lpstr>
      <vt:lpstr>Calibri</vt:lpstr>
      <vt:lpstr>Presentatie</vt:lpstr>
      <vt:lpstr>PowerPoint-presentatie</vt:lpstr>
      <vt:lpstr>I-Talent-Platform</vt:lpstr>
      <vt:lpstr>Taken</vt:lpstr>
      <vt:lpstr>Doel</vt:lpstr>
      <vt:lpstr>Ontwikkelomgeving</vt:lpstr>
      <vt:lpstr>Application Lifecycle Management</vt:lpstr>
      <vt:lpstr>Requirement specification</vt:lpstr>
      <vt:lpstr>Development</vt:lpstr>
      <vt:lpstr>Testing, deployment &amp; maintenance</vt:lpstr>
      <vt:lpstr>Agile: scrum</vt:lpstr>
      <vt:lpstr>Quality</vt:lpstr>
      <vt:lpstr>Quality</vt:lpstr>
      <vt:lpstr>Back-end choices</vt:lpstr>
      <vt:lpstr>Java </vt:lpstr>
      <vt:lpstr>Spring </vt:lpstr>
      <vt:lpstr>Spring boot </vt:lpstr>
      <vt:lpstr>Security</vt:lpstr>
      <vt:lpstr>Front-end tools</vt:lpstr>
      <vt:lpstr>Bower</vt:lpstr>
      <vt:lpstr>Twitter Bootstrap</vt:lpstr>
      <vt:lpstr>AngularJs</vt:lpstr>
      <vt:lpstr>AngularJS en security</vt:lpstr>
      <vt:lpstr>I-Talent-Platform</vt:lpstr>
      <vt:lpstr>Reflection</vt:lpstr>
      <vt:lpstr>Reflection</vt:lpstr>
      <vt:lpstr>PowerPoint-presentatie</vt:lpstr>
      <vt:lpstr>PowerPoint-presentatie</vt:lpstr>
      <vt:lpstr>We would keep</vt:lpstr>
      <vt:lpstr>We would change</vt:lpstr>
      <vt:lpstr>We could change</vt:lpstr>
      <vt:lpstr>Questions?</vt:lpstr>
    </vt:vector>
  </TitlesOfParts>
  <Company>XIOS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Modal verbs</dc:title>
  <dc:creator>Kim Sleurs</dc:creator>
  <cp:lastModifiedBy>arjen</cp:lastModifiedBy>
  <cp:revision>130</cp:revision>
  <dcterms:created xsi:type="dcterms:W3CDTF">2014-03-09T17:28:38Z</dcterms:created>
  <dcterms:modified xsi:type="dcterms:W3CDTF">2016-06-12T18:04:00Z</dcterms:modified>
</cp:coreProperties>
</file>