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3" r:id="rId21"/>
    <p:sldId id="281" r:id="rId22"/>
    <p:sldId id="289" r:id="rId23"/>
    <p:sldId id="298" r:id="rId24"/>
    <p:sldId id="272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2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13/06/2016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13-6-2016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13-6-2016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" y="5876246"/>
            <a:ext cx="753532" cy="7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13-6-2016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13-6-2016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 (6)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26" y="2327334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Backend </a:t>
            </a:r>
            <a:r>
              <a:rPr lang="nl-BE" dirty="0" smtClean="0"/>
              <a:t>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750" y="274638"/>
            <a:ext cx="10972800" cy="1143000"/>
          </a:xfrm>
        </p:spPr>
        <p:txBody>
          <a:bodyPr/>
          <a:lstStyle/>
          <a:p>
            <a:r>
              <a:rPr lang="en-GB" dirty="0" smtClean="0"/>
              <a:t>Java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416371"/>
            <a:ext cx="8566068" cy="3293423"/>
          </a:xfrm>
        </p:spPr>
        <p:txBody>
          <a:bodyPr/>
          <a:lstStyle/>
          <a:p>
            <a:r>
              <a:rPr lang="nl-NL" dirty="0" smtClean="0"/>
              <a:t>Allemaal Jav</a:t>
            </a:r>
            <a:r>
              <a:rPr lang="nl-NL" dirty="0" smtClean="0"/>
              <a:t>a </a:t>
            </a:r>
            <a:r>
              <a:rPr lang="nl-NL" dirty="0" smtClean="0"/>
              <a:t>ontwikkelaars</a:t>
            </a:r>
            <a:endParaRPr lang="nl-NL" dirty="0" smtClean="0"/>
          </a:p>
          <a:p>
            <a:r>
              <a:rPr lang="nl-NL" dirty="0" smtClean="0"/>
              <a:t>Zoeken naar ultieme technologie valt buiten de scope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5" name="Picture 4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1" y="2148942"/>
            <a:ext cx="2116808" cy="211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32615" y="1453680"/>
            <a:ext cx="8566068" cy="4525963"/>
          </a:xfrm>
        </p:spPr>
        <p:txBody>
          <a:bodyPr/>
          <a:lstStyle/>
          <a:p>
            <a:r>
              <a:rPr lang="nl-NL" dirty="0" smtClean="0"/>
              <a:t>Opensource / Apache License</a:t>
            </a:r>
          </a:p>
          <a:p>
            <a:r>
              <a:rPr lang="nl-NL" dirty="0" smtClean="0"/>
              <a:t>40</a:t>
            </a:r>
            <a:r>
              <a:rPr lang="nl-NL" dirty="0" smtClean="0"/>
              <a:t>% van gebruikte Java-</a:t>
            </a:r>
            <a:r>
              <a:rPr lang="nl-NL" dirty="0" err="1" smtClean="0"/>
              <a:t>frameworks</a:t>
            </a:r>
            <a:endParaRPr lang="nl-NL" dirty="0" smtClean="0"/>
          </a:p>
          <a:p>
            <a:r>
              <a:rPr lang="nl-NL" dirty="0" smtClean="0"/>
              <a:t>Grote community</a:t>
            </a:r>
          </a:p>
          <a:p>
            <a:r>
              <a:rPr lang="nl-NL" dirty="0" smtClean="0"/>
              <a:t>Security, database, rest, </a:t>
            </a:r>
            <a:r>
              <a:rPr lang="nl-NL" dirty="0" err="1" smtClean="0"/>
              <a:t>logging</a:t>
            </a:r>
            <a:r>
              <a:rPr lang="nl-NL" dirty="0" smtClean="0"/>
              <a:t>, </a:t>
            </a:r>
            <a:r>
              <a:rPr lang="nl-NL" dirty="0" err="1" smtClean="0"/>
              <a:t>testing</a:t>
            </a:r>
            <a:r>
              <a:rPr lang="nl-NL" dirty="0" smtClean="0"/>
              <a:t>, </a:t>
            </a:r>
            <a:r>
              <a:rPr lang="is-IS" dirty="0" smtClean="0"/>
              <a:t>…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5" name="Picture 4" descr="Spring.sh-600x6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" y="2262937"/>
            <a:ext cx="1957684" cy="1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r>
              <a:rPr lang="nl-NL" dirty="0" smtClean="0"/>
              <a:t>Overstap</a:t>
            </a:r>
          </a:p>
          <a:p>
            <a:r>
              <a:rPr lang="nl-NL" dirty="0" smtClean="0"/>
              <a:t>Out of the Box</a:t>
            </a:r>
          </a:p>
          <a:p>
            <a:r>
              <a:rPr lang="nl-NL" dirty="0" smtClean="0"/>
              <a:t>Overschrijven waar nodig</a:t>
            </a:r>
          </a:p>
          <a:p>
            <a:r>
              <a:rPr lang="nl-NL" dirty="0" smtClean="0"/>
              <a:t>Specifieke configuraties</a:t>
            </a:r>
          </a:p>
          <a:p>
            <a:r>
              <a:rPr lang="nl-NL" dirty="0" smtClean="0"/>
              <a:t>Overzichtelijkere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5" name="Picture 4" descr="spring-bo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8" y="2409334"/>
            <a:ext cx="1888844" cy="18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Spring Boot defaults</a:t>
            </a:r>
          </a:p>
          <a:p>
            <a:pPr lvl="0"/>
            <a:r>
              <a:rPr lang="nl-BE" dirty="0" smtClean="0"/>
              <a:t>Userpool aangepast</a:t>
            </a:r>
          </a:p>
          <a:p>
            <a:pPr lvl="0"/>
            <a:r>
              <a:rPr lang="nl-BE" dirty="0" smtClean="0"/>
              <a:t>Cross Site Reference Forgery-filter</a:t>
            </a:r>
          </a:p>
          <a:p>
            <a:pPr lvl="0"/>
            <a:r>
              <a:rPr lang="nl-BE" dirty="0" smtClean="0"/>
              <a:t>Pagina’s zonder autorisatie</a:t>
            </a:r>
          </a:p>
          <a:p>
            <a:pPr lvl="0"/>
            <a:r>
              <a:rPr lang="nl-BE" dirty="0" smtClean="0"/>
              <a:t>httpBasic()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  <p:pic>
        <p:nvPicPr>
          <p:cNvPr id="5" name="Picture 4" descr="spring-security-pro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2" y="2539541"/>
            <a:ext cx="2116723" cy="211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Frontend</a:t>
            </a:r>
            <a:r>
              <a:rPr lang="nl-BE" dirty="0" smtClean="0"/>
              <a:t> </a:t>
            </a:r>
            <a:r>
              <a:rPr lang="nl-BE" dirty="0" smtClean="0"/>
              <a:t>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smtClean="0"/>
              <a:t>Bootstrap</a:t>
            </a:r>
          </a:p>
          <a:p>
            <a:pPr lvl="0"/>
            <a:r>
              <a:rPr lang="en-US" dirty="0" err="1"/>
              <a:t>AngularJs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package manager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dirty="0" err="1" smtClean="0"/>
              <a:t>Installeren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updaten</a:t>
            </a:r>
            <a:r>
              <a:rPr lang="en-GB" dirty="0" smtClean="0"/>
              <a:t> packages/libraries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/>
              <a:t>Opensource</a:t>
            </a:r>
            <a:r>
              <a:rPr lang="en-GB" dirty="0"/>
              <a:t> </a:t>
            </a:r>
            <a:r>
              <a:rPr lang="en-GB" dirty="0" err="1" smtClean="0"/>
              <a:t>hulpmiddelen</a:t>
            </a:r>
            <a:r>
              <a:rPr lang="en-GB" dirty="0" smtClean="0"/>
              <a:t>/</a:t>
            </a:r>
            <a:r>
              <a:rPr lang="en-GB" dirty="0" err="1" smtClean="0"/>
              <a:t>sjablonen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 HTML/CSS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Gemaakt</a:t>
            </a:r>
            <a:r>
              <a:rPr lang="en-GB" dirty="0"/>
              <a:t> door Twitter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Gebruik</a:t>
            </a:r>
            <a:r>
              <a:rPr lang="en-GB" dirty="0"/>
              <a:t> 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Navigatie</a:t>
            </a:r>
            <a:r>
              <a:rPr lang="en-GB" dirty="0" smtClean="0"/>
              <a:t> menu, </a:t>
            </a:r>
            <a:r>
              <a:rPr lang="en-GB" dirty="0" err="1" smtClean="0"/>
              <a:t>knoppen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formulieren</a:t>
            </a:r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Responsive design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 err="1" smtClean="0"/>
              <a:t>Opensource</a:t>
            </a:r>
            <a:r>
              <a:rPr lang="en-GB" dirty="0" smtClean="0"/>
              <a:t> </a:t>
            </a:r>
            <a:r>
              <a:rPr lang="en-GB" dirty="0" err="1" smtClean="0"/>
              <a:t>javascript</a:t>
            </a:r>
            <a:r>
              <a:rPr lang="en-GB" dirty="0" smtClean="0"/>
              <a:t> framework </a:t>
            </a:r>
          </a:p>
          <a:p>
            <a:pPr>
              <a:buFontTx/>
              <a:buChar char="-"/>
            </a:pPr>
            <a:r>
              <a:rPr lang="en-GB" dirty="0" err="1" smtClean="0"/>
              <a:t>Gemaakt</a:t>
            </a:r>
            <a:r>
              <a:rPr lang="en-GB" dirty="0" smtClean="0"/>
              <a:t> </a:t>
            </a:r>
            <a:r>
              <a:rPr lang="en-GB" dirty="0"/>
              <a:t>door </a:t>
            </a:r>
            <a:r>
              <a:rPr lang="en-GB" dirty="0" smtClean="0"/>
              <a:t>Google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HTML </a:t>
            </a:r>
            <a:r>
              <a:rPr lang="en-GB" dirty="0" err="1" smtClean="0"/>
              <a:t>uitbreidingen</a:t>
            </a:r>
            <a:r>
              <a:rPr lang="en-GB" dirty="0" smtClean="0"/>
              <a:t> </a:t>
            </a:r>
            <a:r>
              <a:rPr lang="en-GB" dirty="0" err="1" smtClean="0"/>
              <a:t>d.m.v</a:t>
            </a:r>
            <a:r>
              <a:rPr lang="en-GB" dirty="0" smtClean="0"/>
              <a:t>. directives</a:t>
            </a:r>
            <a:endParaRPr lang="en-GB" dirty="0"/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Gebruikt</a:t>
            </a:r>
            <a:r>
              <a:rPr lang="en-GB" dirty="0" smtClean="0"/>
              <a:t> </a:t>
            </a:r>
            <a:r>
              <a:rPr lang="en-GB" dirty="0"/>
              <a:t>in </a:t>
            </a:r>
            <a:r>
              <a:rPr lang="en-GB" dirty="0" err="1" smtClean="0"/>
              <a:t>iTalent</a:t>
            </a:r>
            <a:r>
              <a:rPr lang="en-GB" dirty="0" smtClean="0"/>
              <a:t> </a:t>
            </a:r>
            <a:r>
              <a:rPr lang="en-GB" dirty="0" err="1" smtClean="0"/>
              <a:t>voor</a:t>
            </a:r>
            <a:r>
              <a:rPr lang="en-GB" dirty="0" smtClean="0"/>
              <a:t>:</a:t>
            </a:r>
            <a:endParaRPr lang="en-GB" dirty="0"/>
          </a:p>
          <a:p>
            <a:pPr>
              <a:buFontTx/>
              <a:buChar char="-"/>
            </a:pPr>
            <a:r>
              <a:rPr lang="en-GB" dirty="0" smtClean="0"/>
              <a:t>2 way databinding (ng-model)</a:t>
            </a:r>
            <a:endParaRPr lang="en-GB" dirty="0"/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lijsten</a:t>
            </a:r>
            <a:r>
              <a:rPr lang="en-GB" dirty="0" smtClean="0"/>
              <a:t> (ng-repeat)</a:t>
            </a:r>
          </a:p>
          <a:p>
            <a:pPr>
              <a:buFontTx/>
              <a:buChar char="-"/>
            </a:pPr>
            <a:r>
              <a:rPr lang="en-GB" dirty="0" err="1" smtClean="0"/>
              <a:t>Maken</a:t>
            </a:r>
            <a:r>
              <a:rPr lang="en-GB" dirty="0" smtClean="0"/>
              <a:t> van </a:t>
            </a:r>
            <a:r>
              <a:rPr lang="en-GB" dirty="0" err="1" smtClean="0"/>
              <a:t>eigen</a:t>
            </a:r>
            <a:r>
              <a:rPr lang="en-GB" dirty="0" smtClean="0"/>
              <a:t> directives </a:t>
            </a:r>
            <a:r>
              <a:rPr lang="en-GB" dirty="0" smtClean="0"/>
              <a:t>(</a:t>
            </a:r>
            <a:r>
              <a:rPr lang="en-GB" dirty="0" err="1" smtClean="0"/>
              <a:t>vertalingen</a:t>
            </a:r>
            <a:r>
              <a:rPr lang="en-GB" dirty="0"/>
              <a:t>)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Configuratie</a:t>
            </a:r>
          </a:p>
          <a:p>
            <a:pPr lvl="0"/>
            <a:r>
              <a:rPr lang="nl-BE" dirty="0" smtClean="0"/>
              <a:t>Loginscherm -&gt; httpBasic</a:t>
            </a:r>
          </a:p>
          <a:p>
            <a:pPr lvl="0"/>
            <a:r>
              <a:rPr lang="nl-BE" dirty="0" smtClean="0"/>
              <a:t>Principal-object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  <p:pic>
        <p:nvPicPr>
          <p:cNvPr id="5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9" y="1339248"/>
            <a:ext cx="1152525" cy="1219200"/>
          </a:xfrm>
          <a:prstGeom prst="rect">
            <a:avLst/>
          </a:prstGeom>
        </p:spPr>
      </p:pic>
      <p:pic>
        <p:nvPicPr>
          <p:cNvPr id="6" name="Picture 5" descr="spring-security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61" y="3239713"/>
            <a:ext cx="1432831" cy="143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34" y="274638"/>
            <a:ext cx="4289673" cy="63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28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Vragen?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Taken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r>
              <a:rPr lang="nl-BE" dirty="0" smtClean="0"/>
              <a:t>Planning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r>
              <a:rPr lang="en-US" dirty="0" err="1" smtClean="0"/>
              <a:t>Documentatie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Doel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8325" y="2023537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Beveiligd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err="1" smtClean="0"/>
              <a:t>Opensource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dirty="0" smtClean="0"/>
              <a:t>Ontwikkelomgeving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</a:p>
          <a:p>
            <a:pPr lvl="1"/>
            <a:r>
              <a:rPr lang="en-US" dirty="0" err="1" smtClean="0"/>
              <a:t>Binnenkomende</a:t>
            </a:r>
            <a:r>
              <a:rPr lang="en-US" dirty="0" smtClean="0"/>
              <a:t>/</a:t>
            </a:r>
            <a:r>
              <a:rPr lang="en-US" dirty="0" err="1" smtClean="0"/>
              <a:t>uitgaande</a:t>
            </a:r>
            <a:r>
              <a:rPr lang="en-US" dirty="0" smtClean="0"/>
              <a:t> </a:t>
            </a:r>
            <a:r>
              <a:rPr lang="en-US" dirty="0" err="1" smtClean="0"/>
              <a:t>veranderingen</a:t>
            </a:r>
            <a:endParaRPr lang="en-US" dirty="0" smtClean="0"/>
          </a:p>
          <a:p>
            <a:pPr lvl="1"/>
            <a:r>
              <a:rPr lang="en-US" dirty="0" err="1" smtClean="0"/>
              <a:t>Conflicten</a:t>
            </a:r>
            <a:endParaRPr lang="en-US" dirty="0" smtClean="0"/>
          </a:p>
          <a:p>
            <a:pPr lvl="1"/>
            <a:r>
              <a:rPr lang="en-US" dirty="0" smtClean="0"/>
              <a:t>File locks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Gedecentraliseerd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094" y="2753780"/>
            <a:ext cx="7362375" cy="36645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32385" y="4452362"/>
            <a:ext cx="4597879" cy="2674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4660094" y="5393690"/>
            <a:ext cx="4597879" cy="2674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endParaRPr lang="en-US" dirty="0"/>
          </a:p>
          <a:p>
            <a:pPr lvl="1"/>
            <a:r>
              <a:rPr lang="en-US" dirty="0" smtClean="0"/>
              <a:t>Build status</a:t>
            </a:r>
          </a:p>
          <a:p>
            <a:pPr lvl="1"/>
            <a:r>
              <a:rPr lang="en-US" dirty="0" smtClean="0"/>
              <a:t>Snapshot </a:t>
            </a:r>
          </a:p>
          <a:p>
            <a:pPr lvl="1"/>
            <a:r>
              <a:rPr lang="en-US" dirty="0" smtClean="0"/>
              <a:t>Build progress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Logs, items in build,…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41" y="1542826"/>
            <a:ext cx="5016985" cy="46407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3927" y="2576600"/>
            <a:ext cx="4209952" cy="6099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6483927" y="4064000"/>
            <a:ext cx="4209952" cy="1847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6462073" y="5440219"/>
            <a:ext cx="4231806" cy="8685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272</Words>
  <Application>Microsoft Office PowerPoint</Application>
  <PresentationFormat>Widescreen</PresentationFormat>
  <Paragraphs>134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Presentatie</vt:lpstr>
      <vt:lpstr>PowerPoint Presentation</vt:lpstr>
      <vt:lpstr>I-Talent-Platform</vt:lpstr>
      <vt:lpstr>Taken</vt:lpstr>
      <vt:lpstr>Doel</vt:lpstr>
      <vt:lpstr>Ontwikkelomgeving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Backend choices</vt:lpstr>
      <vt:lpstr>Java </vt:lpstr>
      <vt:lpstr>Spring </vt:lpstr>
      <vt:lpstr>Spring boot </vt:lpstr>
      <vt:lpstr>Security</vt:lpstr>
      <vt:lpstr>Frontend tools</vt:lpstr>
      <vt:lpstr>Bower</vt:lpstr>
      <vt:lpstr>Bootstrap</vt:lpstr>
      <vt:lpstr>AngularJS</vt:lpstr>
      <vt:lpstr>AngularJS en security</vt:lpstr>
      <vt:lpstr>PowerPoint Presentation</vt:lpstr>
      <vt:lpstr>Vragen?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168</cp:revision>
  <dcterms:created xsi:type="dcterms:W3CDTF">2014-03-09T17:28:38Z</dcterms:created>
  <dcterms:modified xsi:type="dcterms:W3CDTF">2016-06-13T17:29:13Z</dcterms:modified>
</cp:coreProperties>
</file>