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85" d="100"/>
          <a:sy n="85" d="100"/>
        </p:scale>
        <p:origin x="-96" y="-1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10/05/16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10/05/16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10/05/16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10/05/16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Source/Cross Platform technologies</a:t>
            </a:r>
            <a:endParaRPr lang="en-US" dirty="0" smtClean="0"/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  <a:endParaRPr lang="en-US" dirty="0" smtClean="0"/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</a:t>
            </a:r>
            <a:r>
              <a:rPr lang="en-US" dirty="0" smtClean="0"/>
              <a:t>clear </a:t>
            </a:r>
            <a:endParaRPr lang="en-US" dirty="0" smtClean="0"/>
          </a:p>
          <a:p>
            <a:r>
              <a:rPr lang="en-US" dirty="0" smtClean="0"/>
              <a:t>Don’t plan </a:t>
            </a:r>
            <a:r>
              <a:rPr lang="en-US" dirty="0" smtClean="0"/>
              <a:t>ahead too </a:t>
            </a:r>
            <a:r>
              <a:rPr lang="en-US" dirty="0" smtClean="0"/>
              <a:t>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/>
              <a:t>a</a:t>
            </a:r>
            <a:r>
              <a:rPr lang="nl-BE" sz="3200" dirty="0" smtClean="0"/>
              <a:t>pplication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 smtClean="0"/>
              <a:t>idea </a:t>
            </a:r>
            <a:r>
              <a:rPr lang="nl-BE" sz="3200" dirty="0"/>
              <a:t>with </a:t>
            </a:r>
            <a:r>
              <a:rPr lang="nl-BE" sz="3200" dirty="0" smtClean="0"/>
              <a:t>media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</a:t>
            </a:r>
            <a:r>
              <a:rPr lang="nl-BE" sz="3200" dirty="0" smtClean="0"/>
              <a:t>/Subscribe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/>
              <a:t>S</a:t>
            </a:r>
            <a:r>
              <a:rPr lang="nl-BE" sz="3200" dirty="0" smtClean="0"/>
              <a:t>tatus </a:t>
            </a:r>
            <a:r>
              <a:rPr lang="nl-BE" sz="3200" dirty="0" smtClean="0"/>
              <a:t>updates</a:t>
            </a:r>
            <a:r>
              <a:rPr lang="nl-BE" sz="3200" dirty="0"/>
              <a:t/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</a:t>
            </a:r>
            <a:r>
              <a:rPr lang="en-US" dirty="0" smtClean="0"/>
              <a:t>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</a:t>
            </a:r>
            <a:r>
              <a:rPr lang="nl-BE" dirty="0" smtClean="0"/>
              <a:t>based</a:t>
            </a:r>
            <a:endParaRPr lang="nl-BE" dirty="0"/>
          </a:p>
          <a:p>
            <a:pPr lvl="0"/>
            <a:r>
              <a:rPr lang="en-US" dirty="0" smtClean="0"/>
              <a:t>Future </a:t>
            </a:r>
            <a:r>
              <a:rPr lang="en-US" dirty="0" smtClean="0"/>
              <a:t>proof</a:t>
            </a:r>
            <a:endParaRPr lang="en-US" dirty="0" smtClean="0"/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</a:t>
            </a:r>
            <a:r>
              <a:rPr lang="nl-BE" dirty="0" smtClean="0"/>
              <a:t>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smtClean="0"/>
              <a:t>And finally</a:t>
            </a:r>
            <a:r>
              <a:rPr lang="nl-BE" dirty="0" smtClean="0"/>
              <a:t>… coding</a:t>
            </a:r>
            <a:r>
              <a:rPr lang="nl-BE" dirty="0" smtClean="0"/>
              <a:t>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</a:t>
            </a:r>
            <a:r>
              <a:rPr lang="en-US" b="1" dirty="0" smtClean="0"/>
              <a:t>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smtClean="0"/>
              <a:t>are </a:t>
            </a:r>
            <a:r>
              <a:rPr lang="en-US" dirty="0" smtClean="0"/>
              <a:t>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147</Words>
  <Application>Microsoft Macintosh PowerPoint</Application>
  <PresentationFormat>Custom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Presentatie</vt:lpstr>
      <vt:lpstr>PowerPoint Presentation</vt:lpstr>
      <vt:lpstr>I-Talent Platform</vt:lpstr>
      <vt:lpstr>I-Talent Platform</vt:lpstr>
      <vt:lpstr>I-Talent Platform</vt:lpstr>
      <vt:lpstr>I-Talent Platform</vt:lpstr>
      <vt:lpstr>I-Talent 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Dennie Grondelaers</cp:lastModifiedBy>
  <cp:revision>81</cp:revision>
  <dcterms:created xsi:type="dcterms:W3CDTF">2014-03-09T17:28:38Z</dcterms:created>
  <dcterms:modified xsi:type="dcterms:W3CDTF">2016-05-10T07:37:07Z</dcterms:modified>
</cp:coreProperties>
</file>